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 id="2147483666" r:id="rId2"/>
  </p:sldMasterIdLst>
  <p:notesMasterIdLst>
    <p:notesMasterId r:id="rId21"/>
  </p:notesMasterIdLst>
  <p:sldIdLst>
    <p:sldId id="279" r:id="rId3"/>
    <p:sldId id="278" r:id="rId4"/>
    <p:sldId id="285" r:id="rId5"/>
    <p:sldId id="284" r:id="rId6"/>
    <p:sldId id="280" r:id="rId7"/>
    <p:sldId id="281" r:id="rId8"/>
    <p:sldId id="282" r:id="rId9"/>
    <p:sldId id="286" r:id="rId10"/>
    <p:sldId id="289" r:id="rId11"/>
    <p:sldId id="290" r:id="rId12"/>
    <p:sldId id="292" r:id="rId13"/>
    <p:sldId id="293" r:id="rId14"/>
    <p:sldId id="294" r:id="rId15"/>
    <p:sldId id="298" r:id="rId16"/>
    <p:sldId id="297" r:id="rId17"/>
    <p:sldId id="299" r:id="rId18"/>
    <p:sldId id="301" r:id="rId19"/>
    <p:sldId id="300" r:id="rId20"/>
  </p:sldIdLst>
  <p:sldSz cx="9144000" cy="6858000" type="screen4x3"/>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5737" autoAdjust="0"/>
  </p:normalViewPr>
  <p:slideViewPr>
    <p:cSldViewPr>
      <p:cViewPr>
        <p:scale>
          <a:sx n="87" d="100"/>
          <a:sy n="87" d="100"/>
        </p:scale>
        <p:origin x="-1253" y="149"/>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ECF89B8-1353-42C2-B0C3-41D9731EFCC6}" type="doc">
      <dgm:prSet loTypeId="urn:microsoft.com/office/officeart/2005/8/layout/venn1" loCatId="relationship" qsTypeId="urn:microsoft.com/office/officeart/2005/8/quickstyle/simple1" qsCatId="simple" csTypeId="urn:microsoft.com/office/officeart/2005/8/colors/accent1_2" csCatId="accent1" phldr="1"/>
      <dgm:spPr/>
    </dgm:pt>
    <dgm:pt modelId="{372FA706-623D-48C1-9B1B-28035D71D554}">
      <dgm:prSet phldrT="[Text]" custT="1"/>
      <dgm:spPr>
        <a:solidFill>
          <a:srgbClr val="C00000">
            <a:alpha val="49804"/>
          </a:srgbClr>
        </a:solidFill>
      </dgm:spPr>
      <dgm:t>
        <a:bodyPr/>
        <a:lstStyle/>
        <a:p>
          <a:r>
            <a:rPr lang="de-DE" sz="1800" b="1" dirty="0" smtClean="0">
              <a:solidFill>
                <a:schemeClr val="bg1"/>
              </a:solidFill>
              <a:latin typeface="Calibri" panose="020F0502020204030204" pitchFamily="34" charset="0"/>
            </a:rPr>
            <a:t>Antrags-beratung</a:t>
          </a:r>
          <a:endParaRPr lang="de-DE" sz="1800" b="1" dirty="0">
            <a:solidFill>
              <a:schemeClr val="bg1"/>
            </a:solidFill>
            <a:latin typeface="Calibri" panose="020F0502020204030204" pitchFamily="34" charset="0"/>
          </a:endParaRPr>
        </a:p>
      </dgm:t>
    </dgm:pt>
    <dgm:pt modelId="{DE04CA10-6D02-4003-85DC-D5E866F51FE0}" type="parTrans" cxnId="{9AC322EF-2905-4E3E-A136-94D8A2B7B921}">
      <dgm:prSet/>
      <dgm:spPr/>
      <dgm:t>
        <a:bodyPr/>
        <a:lstStyle/>
        <a:p>
          <a:endParaRPr lang="de-DE"/>
        </a:p>
      </dgm:t>
    </dgm:pt>
    <dgm:pt modelId="{DBDD2C28-B4C8-4D70-88E3-98B9655BED78}" type="sibTrans" cxnId="{9AC322EF-2905-4E3E-A136-94D8A2B7B921}">
      <dgm:prSet/>
      <dgm:spPr/>
      <dgm:t>
        <a:bodyPr/>
        <a:lstStyle/>
        <a:p>
          <a:endParaRPr lang="de-DE"/>
        </a:p>
      </dgm:t>
    </dgm:pt>
    <dgm:pt modelId="{B2377282-6B82-47ED-97B7-2EB7EBE721F1}">
      <dgm:prSet phldrT="[Text]" custT="1"/>
      <dgm:spPr>
        <a:solidFill>
          <a:schemeClr val="accent2">
            <a:lumMod val="75000"/>
          </a:schemeClr>
        </a:solidFill>
      </dgm:spPr>
      <dgm:t>
        <a:bodyPr/>
        <a:lstStyle/>
        <a:p>
          <a:r>
            <a:rPr lang="de-DE" sz="1800" b="1" dirty="0" smtClean="0">
              <a:solidFill>
                <a:schemeClr val="bg1"/>
              </a:solidFill>
              <a:latin typeface="Calibri" panose="020F0502020204030204" pitchFamily="34" charset="0"/>
            </a:rPr>
            <a:t>Drittmittelbewirt-</a:t>
          </a:r>
          <a:r>
            <a:rPr lang="de-DE" sz="1800" b="1" dirty="0" err="1" smtClean="0">
              <a:solidFill>
                <a:schemeClr val="bg1"/>
              </a:solidFill>
              <a:latin typeface="Calibri" panose="020F0502020204030204" pitchFamily="34" charset="0"/>
            </a:rPr>
            <a:t>schaftung</a:t>
          </a:r>
          <a:endParaRPr lang="de-DE" sz="1800" b="1" dirty="0">
            <a:solidFill>
              <a:schemeClr val="bg1"/>
            </a:solidFill>
            <a:latin typeface="Calibri" panose="020F0502020204030204" pitchFamily="34" charset="0"/>
          </a:endParaRPr>
        </a:p>
      </dgm:t>
    </dgm:pt>
    <dgm:pt modelId="{6D835FA5-5EE4-4E9C-83A0-3C4ED6CF95F6}" type="parTrans" cxnId="{0DA7B25F-14D0-42C9-BCD7-4818799D5A34}">
      <dgm:prSet/>
      <dgm:spPr/>
      <dgm:t>
        <a:bodyPr/>
        <a:lstStyle/>
        <a:p>
          <a:endParaRPr lang="de-DE"/>
        </a:p>
      </dgm:t>
    </dgm:pt>
    <dgm:pt modelId="{D92E8F4F-724C-4EC4-8EE9-B2CEFF661E68}" type="sibTrans" cxnId="{0DA7B25F-14D0-42C9-BCD7-4818799D5A34}">
      <dgm:prSet/>
      <dgm:spPr/>
      <dgm:t>
        <a:bodyPr/>
        <a:lstStyle/>
        <a:p>
          <a:endParaRPr lang="de-DE"/>
        </a:p>
      </dgm:t>
    </dgm:pt>
    <dgm:pt modelId="{96FEF354-6876-4376-BEBF-A5DB32C8533E}" type="pres">
      <dgm:prSet presAssocID="{0ECF89B8-1353-42C2-B0C3-41D9731EFCC6}" presName="compositeShape" presStyleCnt="0">
        <dgm:presLayoutVars>
          <dgm:chMax val="7"/>
          <dgm:dir/>
          <dgm:resizeHandles val="exact"/>
        </dgm:presLayoutVars>
      </dgm:prSet>
      <dgm:spPr/>
    </dgm:pt>
    <dgm:pt modelId="{E4E5E7E5-E03B-4E54-BD25-3E194081D1E8}" type="pres">
      <dgm:prSet presAssocID="{372FA706-623D-48C1-9B1B-28035D71D554}" presName="circ1" presStyleLbl="vennNode1" presStyleIdx="0" presStyleCnt="2" custLinFactNeighborX="-30240" custLinFactNeighborY="-273"/>
      <dgm:spPr/>
      <dgm:t>
        <a:bodyPr/>
        <a:lstStyle/>
        <a:p>
          <a:endParaRPr lang="de-DE"/>
        </a:p>
      </dgm:t>
    </dgm:pt>
    <dgm:pt modelId="{F3200666-3898-4E7C-98F3-914BFB3138E7}" type="pres">
      <dgm:prSet presAssocID="{372FA706-623D-48C1-9B1B-28035D71D554}" presName="circ1Tx" presStyleLbl="revTx" presStyleIdx="0" presStyleCnt="0">
        <dgm:presLayoutVars>
          <dgm:chMax val="0"/>
          <dgm:chPref val="0"/>
          <dgm:bulletEnabled val="1"/>
        </dgm:presLayoutVars>
      </dgm:prSet>
      <dgm:spPr/>
      <dgm:t>
        <a:bodyPr/>
        <a:lstStyle/>
        <a:p>
          <a:endParaRPr lang="de-DE"/>
        </a:p>
      </dgm:t>
    </dgm:pt>
    <dgm:pt modelId="{85EB62CC-AEEC-4B3F-A358-E48FB0179496}" type="pres">
      <dgm:prSet presAssocID="{B2377282-6B82-47ED-97B7-2EB7EBE721F1}" presName="circ2" presStyleLbl="vennNode1" presStyleIdx="1" presStyleCnt="2"/>
      <dgm:spPr/>
      <dgm:t>
        <a:bodyPr/>
        <a:lstStyle/>
        <a:p>
          <a:endParaRPr lang="de-DE"/>
        </a:p>
      </dgm:t>
    </dgm:pt>
    <dgm:pt modelId="{931ADB94-6455-4336-B0B3-30BDBAC74414}" type="pres">
      <dgm:prSet presAssocID="{B2377282-6B82-47ED-97B7-2EB7EBE721F1}" presName="circ2Tx" presStyleLbl="revTx" presStyleIdx="0" presStyleCnt="0">
        <dgm:presLayoutVars>
          <dgm:chMax val="0"/>
          <dgm:chPref val="0"/>
          <dgm:bulletEnabled val="1"/>
        </dgm:presLayoutVars>
      </dgm:prSet>
      <dgm:spPr/>
      <dgm:t>
        <a:bodyPr/>
        <a:lstStyle/>
        <a:p>
          <a:endParaRPr lang="de-DE"/>
        </a:p>
      </dgm:t>
    </dgm:pt>
  </dgm:ptLst>
  <dgm:cxnLst>
    <dgm:cxn modelId="{AFE32C85-DA53-4D94-8987-7A8D29E50736}" type="presOf" srcId="{372FA706-623D-48C1-9B1B-28035D71D554}" destId="{F3200666-3898-4E7C-98F3-914BFB3138E7}" srcOrd="1" destOrd="0" presId="urn:microsoft.com/office/officeart/2005/8/layout/venn1"/>
    <dgm:cxn modelId="{0CF4B380-4530-4282-A03D-684B78CDB50C}" type="presOf" srcId="{0ECF89B8-1353-42C2-B0C3-41D9731EFCC6}" destId="{96FEF354-6876-4376-BEBF-A5DB32C8533E}" srcOrd="0" destOrd="0" presId="urn:microsoft.com/office/officeart/2005/8/layout/venn1"/>
    <dgm:cxn modelId="{9AC322EF-2905-4E3E-A136-94D8A2B7B921}" srcId="{0ECF89B8-1353-42C2-B0C3-41D9731EFCC6}" destId="{372FA706-623D-48C1-9B1B-28035D71D554}" srcOrd="0" destOrd="0" parTransId="{DE04CA10-6D02-4003-85DC-D5E866F51FE0}" sibTransId="{DBDD2C28-B4C8-4D70-88E3-98B9655BED78}"/>
    <dgm:cxn modelId="{AE931161-DD46-4776-A6BE-5B13C3E3E63B}" type="presOf" srcId="{B2377282-6B82-47ED-97B7-2EB7EBE721F1}" destId="{85EB62CC-AEEC-4B3F-A358-E48FB0179496}" srcOrd="0" destOrd="0" presId="urn:microsoft.com/office/officeart/2005/8/layout/venn1"/>
    <dgm:cxn modelId="{165E0878-5285-4271-8F11-4653F323C213}" type="presOf" srcId="{B2377282-6B82-47ED-97B7-2EB7EBE721F1}" destId="{931ADB94-6455-4336-B0B3-30BDBAC74414}" srcOrd="1" destOrd="0" presId="urn:microsoft.com/office/officeart/2005/8/layout/venn1"/>
    <dgm:cxn modelId="{27A8D184-9C5F-49EE-B175-A1D1D4A61DCB}" type="presOf" srcId="{372FA706-623D-48C1-9B1B-28035D71D554}" destId="{E4E5E7E5-E03B-4E54-BD25-3E194081D1E8}" srcOrd="0" destOrd="0" presId="urn:microsoft.com/office/officeart/2005/8/layout/venn1"/>
    <dgm:cxn modelId="{0DA7B25F-14D0-42C9-BCD7-4818799D5A34}" srcId="{0ECF89B8-1353-42C2-B0C3-41D9731EFCC6}" destId="{B2377282-6B82-47ED-97B7-2EB7EBE721F1}" srcOrd="1" destOrd="0" parTransId="{6D835FA5-5EE4-4E9C-83A0-3C4ED6CF95F6}" sibTransId="{D92E8F4F-724C-4EC4-8EE9-B2CEFF661E68}"/>
    <dgm:cxn modelId="{880770F8-B70A-4868-9FF0-872F0F0F93E2}" type="presParOf" srcId="{96FEF354-6876-4376-BEBF-A5DB32C8533E}" destId="{E4E5E7E5-E03B-4E54-BD25-3E194081D1E8}" srcOrd="0" destOrd="0" presId="urn:microsoft.com/office/officeart/2005/8/layout/venn1"/>
    <dgm:cxn modelId="{77312EDF-A358-4FFD-AEE5-4CBC47227AC3}" type="presParOf" srcId="{96FEF354-6876-4376-BEBF-A5DB32C8533E}" destId="{F3200666-3898-4E7C-98F3-914BFB3138E7}" srcOrd="1" destOrd="0" presId="urn:microsoft.com/office/officeart/2005/8/layout/venn1"/>
    <dgm:cxn modelId="{C651B33C-12D9-4339-AA6F-4B839194DD65}" type="presParOf" srcId="{96FEF354-6876-4376-BEBF-A5DB32C8533E}" destId="{85EB62CC-AEEC-4B3F-A358-E48FB0179496}" srcOrd="2" destOrd="0" presId="urn:microsoft.com/office/officeart/2005/8/layout/venn1"/>
    <dgm:cxn modelId="{EED19BA2-7619-4C23-A288-0BD645B8C82C}" type="presParOf" srcId="{96FEF354-6876-4376-BEBF-A5DB32C8533E}" destId="{931ADB94-6455-4336-B0B3-30BDBAC74414}" srcOrd="3" destOrd="0" presId="urn:microsoft.com/office/officeart/2005/8/layout/ven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E52E38F-882E-4F78-B7D1-BA6F8B3F8D8E}"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de-DE"/>
        </a:p>
      </dgm:t>
    </dgm:pt>
    <dgm:pt modelId="{EEB1C235-7BEF-4622-BD89-B0CDA675BBFA}">
      <dgm:prSet phldrT="[Text]" custT="1"/>
      <dgm:spPr/>
      <dgm:t>
        <a:bodyPr/>
        <a:lstStyle/>
        <a:p>
          <a:r>
            <a:rPr lang="de-DE" sz="1800" dirty="0" smtClean="0">
              <a:latin typeface="Arial" panose="020B0604020202020204" pitchFamily="34" charset="0"/>
              <a:cs typeface="Arial" panose="020B0604020202020204" pitchFamily="34" charset="0"/>
            </a:rPr>
            <a:t>Universitäten</a:t>
          </a:r>
          <a:endParaRPr lang="de-DE" sz="1800" dirty="0">
            <a:latin typeface="Arial" panose="020B0604020202020204" pitchFamily="34" charset="0"/>
            <a:cs typeface="Arial" panose="020B0604020202020204" pitchFamily="34" charset="0"/>
          </a:endParaRPr>
        </a:p>
      </dgm:t>
    </dgm:pt>
    <dgm:pt modelId="{30D80FE7-C75F-4325-B22A-D0F7D567B91A}" type="parTrans" cxnId="{A55E1411-D477-41B1-BC68-94C094AC1D59}">
      <dgm:prSet/>
      <dgm:spPr/>
      <dgm:t>
        <a:bodyPr/>
        <a:lstStyle/>
        <a:p>
          <a:endParaRPr lang="de-DE"/>
        </a:p>
      </dgm:t>
    </dgm:pt>
    <dgm:pt modelId="{1DBA1EE1-2F5E-4D34-B4A1-62637D13AD31}" type="sibTrans" cxnId="{A55E1411-D477-41B1-BC68-94C094AC1D59}">
      <dgm:prSet/>
      <dgm:spPr/>
      <dgm:t>
        <a:bodyPr/>
        <a:lstStyle/>
        <a:p>
          <a:endParaRPr lang="de-DE"/>
        </a:p>
      </dgm:t>
    </dgm:pt>
    <dgm:pt modelId="{CDEF1BDF-B4E7-45DD-A84D-3EF9787605DE}">
      <dgm:prSet phldrT="[Text]" custT="1"/>
      <dgm:spPr/>
      <dgm:t>
        <a:bodyPr/>
        <a:lstStyle/>
        <a:p>
          <a:r>
            <a:rPr lang="de-DE" sz="1800" dirty="0" smtClean="0">
              <a:latin typeface="Arial" panose="020B0604020202020204" pitchFamily="34" charset="0"/>
              <a:cs typeface="Arial" panose="020B0604020202020204" pitchFamily="34" charset="0"/>
            </a:rPr>
            <a:t>Fachhoch-</a:t>
          </a:r>
        </a:p>
        <a:p>
          <a:r>
            <a:rPr lang="de-DE" sz="1800" dirty="0" smtClean="0">
              <a:latin typeface="Arial" panose="020B0604020202020204" pitchFamily="34" charset="0"/>
              <a:cs typeface="Arial" panose="020B0604020202020204" pitchFamily="34" charset="0"/>
            </a:rPr>
            <a:t>schulen</a:t>
          </a:r>
          <a:endParaRPr lang="de-DE" sz="1800" dirty="0">
            <a:latin typeface="Arial" panose="020B0604020202020204" pitchFamily="34" charset="0"/>
            <a:cs typeface="Arial" panose="020B0604020202020204" pitchFamily="34" charset="0"/>
          </a:endParaRPr>
        </a:p>
      </dgm:t>
    </dgm:pt>
    <dgm:pt modelId="{D5B41834-5E32-4F77-BA58-D293D4E4FC83}" type="parTrans" cxnId="{45EA4CA5-F17F-4092-B9BA-4EFC3BDDB365}">
      <dgm:prSet/>
      <dgm:spPr/>
      <dgm:t>
        <a:bodyPr/>
        <a:lstStyle/>
        <a:p>
          <a:endParaRPr lang="de-DE"/>
        </a:p>
      </dgm:t>
    </dgm:pt>
    <dgm:pt modelId="{A673DCFD-9C03-47CB-BC2F-850401C8E5F0}" type="sibTrans" cxnId="{45EA4CA5-F17F-4092-B9BA-4EFC3BDDB365}">
      <dgm:prSet/>
      <dgm:spPr/>
      <dgm:t>
        <a:bodyPr/>
        <a:lstStyle/>
        <a:p>
          <a:endParaRPr lang="de-DE"/>
        </a:p>
      </dgm:t>
    </dgm:pt>
    <dgm:pt modelId="{8B7C4EEE-C068-4A51-B7D4-7756676CCEF3}">
      <dgm:prSet phldrT="[Text]" custT="1"/>
      <dgm:spPr/>
      <dgm:t>
        <a:bodyPr/>
        <a:lstStyle/>
        <a:p>
          <a:r>
            <a:rPr lang="de-DE" sz="1800" dirty="0" err="1" smtClean="0">
              <a:latin typeface="Arial" panose="020B0604020202020204" pitchFamily="34" charset="0"/>
              <a:cs typeface="Arial" panose="020B0604020202020204" pitchFamily="34" charset="0"/>
            </a:rPr>
            <a:t>Außeruniv</a:t>
          </a:r>
          <a:r>
            <a:rPr lang="de-DE" sz="1800" dirty="0" smtClean="0">
              <a:latin typeface="Arial" panose="020B0604020202020204" pitchFamily="34" charset="0"/>
              <a:cs typeface="Arial" panose="020B0604020202020204" pitchFamily="34" charset="0"/>
            </a:rPr>
            <a:t>. Forschungs-einrichtungen</a:t>
          </a:r>
          <a:endParaRPr lang="de-DE" sz="1800" dirty="0">
            <a:latin typeface="Arial" panose="020B0604020202020204" pitchFamily="34" charset="0"/>
            <a:cs typeface="Arial" panose="020B0604020202020204" pitchFamily="34" charset="0"/>
          </a:endParaRPr>
        </a:p>
      </dgm:t>
    </dgm:pt>
    <dgm:pt modelId="{B27EA975-1444-4650-87C9-1FCA0AEA852A}" type="parTrans" cxnId="{8229FA92-8A8A-4E27-BAA7-1E88D0111562}">
      <dgm:prSet/>
      <dgm:spPr/>
      <dgm:t>
        <a:bodyPr/>
        <a:lstStyle/>
        <a:p>
          <a:endParaRPr lang="de-DE"/>
        </a:p>
      </dgm:t>
    </dgm:pt>
    <dgm:pt modelId="{802034F6-2A54-4354-8116-8882F0439E7F}" type="sibTrans" cxnId="{8229FA92-8A8A-4E27-BAA7-1E88D0111562}">
      <dgm:prSet/>
      <dgm:spPr/>
      <dgm:t>
        <a:bodyPr/>
        <a:lstStyle/>
        <a:p>
          <a:endParaRPr lang="de-DE"/>
        </a:p>
      </dgm:t>
    </dgm:pt>
    <dgm:pt modelId="{07515993-3610-4590-B3F2-2E10F2CAB992}" type="pres">
      <dgm:prSet presAssocID="{4E52E38F-882E-4F78-B7D1-BA6F8B3F8D8E}" presName="diagram" presStyleCnt="0">
        <dgm:presLayoutVars>
          <dgm:dir/>
          <dgm:resizeHandles val="exact"/>
        </dgm:presLayoutVars>
      </dgm:prSet>
      <dgm:spPr/>
      <dgm:t>
        <a:bodyPr/>
        <a:lstStyle/>
        <a:p>
          <a:endParaRPr lang="de-DE"/>
        </a:p>
      </dgm:t>
    </dgm:pt>
    <dgm:pt modelId="{D687BF29-909D-4BC0-9F31-21B13447AFF5}" type="pres">
      <dgm:prSet presAssocID="{EEB1C235-7BEF-4622-BD89-B0CDA675BBFA}" presName="node" presStyleLbl="node1" presStyleIdx="0" presStyleCnt="3" custLinFactNeighborY="10024">
        <dgm:presLayoutVars>
          <dgm:bulletEnabled val="1"/>
        </dgm:presLayoutVars>
      </dgm:prSet>
      <dgm:spPr/>
      <dgm:t>
        <a:bodyPr/>
        <a:lstStyle/>
        <a:p>
          <a:endParaRPr lang="de-DE"/>
        </a:p>
      </dgm:t>
    </dgm:pt>
    <dgm:pt modelId="{96538AEC-8B58-4314-83E5-8705574C8CCA}" type="pres">
      <dgm:prSet presAssocID="{1DBA1EE1-2F5E-4D34-B4A1-62637D13AD31}" presName="sibTrans" presStyleCnt="0"/>
      <dgm:spPr/>
    </dgm:pt>
    <dgm:pt modelId="{4BDB4A65-FC55-45AB-99C3-395FC8E44515}" type="pres">
      <dgm:prSet presAssocID="{CDEF1BDF-B4E7-45DD-A84D-3EF9787605DE}" presName="node" presStyleLbl="node1" presStyleIdx="1" presStyleCnt="3" custLinFactNeighborX="-184" custLinFactNeighborY="-1910">
        <dgm:presLayoutVars>
          <dgm:bulletEnabled val="1"/>
        </dgm:presLayoutVars>
      </dgm:prSet>
      <dgm:spPr/>
      <dgm:t>
        <a:bodyPr/>
        <a:lstStyle/>
        <a:p>
          <a:endParaRPr lang="de-DE"/>
        </a:p>
      </dgm:t>
    </dgm:pt>
    <dgm:pt modelId="{4755E548-AF0F-41BB-A12F-C357F98EA950}" type="pres">
      <dgm:prSet presAssocID="{A673DCFD-9C03-47CB-BC2F-850401C8E5F0}" presName="sibTrans" presStyleCnt="0"/>
      <dgm:spPr/>
    </dgm:pt>
    <dgm:pt modelId="{8CC17DF9-9EFB-4238-B0EC-3352283CBC26}" type="pres">
      <dgm:prSet presAssocID="{8B7C4EEE-C068-4A51-B7D4-7756676CCEF3}" presName="node" presStyleLbl="node1" presStyleIdx="2" presStyleCnt="3" custLinFactNeighborX="-957" custLinFactNeighborY="-14832">
        <dgm:presLayoutVars>
          <dgm:bulletEnabled val="1"/>
        </dgm:presLayoutVars>
      </dgm:prSet>
      <dgm:spPr/>
      <dgm:t>
        <a:bodyPr/>
        <a:lstStyle/>
        <a:p>
          <a:endParaRPr lang="de-DE"/>
        </a:p>
      </dgm:t>
    </dgm:pt>
  </dgm:ptLst>
  <dgm:cxnLst>
    <dgm:cxn modelId="{62090CAA-6D77-4B3F-AA07-F4E7A5D45748}" type="presOf" srcId="{8B7C4EEE-C068-4A51-B7D4-7756676CCEF3}" destId="{8CC17DF9-9EFB-4238-B0EC-3352283CBC26}" srcOrd="0" destOrd="0" presId="urn:microsoft.com/office/officeart/2005/8/layout/default"/>
    <dgm:cxn modelId="{93BC6459-8ABB-43F5-BE52-F2E096D77ED4}" type="presOf" srcId="{EEB1C235-7BEF-4622-BD89-B0CDA675BBFA}" destId="{D687BF29-909D-4BC0-9F31-21B13447AFF5}" srcOrd="0" destOrd="0" presId="urn:microsoft.com/office/officeart/2005/8/layout/default"/>
    <dgm:cxn modelId="{AEB8D3B9-34B7-47B2-A2D6-F5F7E942DE49}" type="presOf" srcId="{CDEF1BDF-B4E7-45DD-A84D-3EF9787605DE}" destId="{4BDB4A65-FC55-45AB-99C3-395FC8E44515}" srcOrd="0" destOrd="0" presId="urn:microsoft.com/office/officeart/2005/8/layout/default"/>
    <dgm:cxn modelId="{8A70B5EF-6C4A-4F8D-A5FA-E979849FF08B}" type="presOf" srcId="{4E52E38F-882E-4F78-B7D1-BA6F8B3F8D8E}" destId="{07515993-3610-4590-B3F2-2E10F2CAB992}" srcOrd="0" destOrd="0" presId="urn:microsoft.com/office/officeart/2005/8/layout/default"/>
    <dgm:cxn modelId="{45EA4CA5-F17F-4092-B9BA-4EFC3BDDB365}" srcId="{4E52E38F-882E-4F78-B7D1-BA6F8B3F8D8E}" destId="{CDEF1BDF-B4E7-45DD-A84D-3EF9787605DE}" srcOrd="1" destOrd="0" parTransId="{D5B41834-5E32-4F77-BA58-D293D4E4FC83}" sibTransId="{A673DCFD-9C03-47CB-BC2F-850401C8E5F0}"/>
    <dgm:cxn modelId="{8229FA92-8A8A-4E27-BAA7-1E88D0111562}" srcId="{4E52E38F-882E-4F78-B7D1-BA6F8B3F8D8E}" destId="{8B7C4EEE-C068-4A51-B7D4-7756676CCEF3}" srcOrd="2" destOrd="0" parTransId="{B27EA975-1444-4650-87C9-1FCA0AEA852A}" sibTransId="{802034F6-2A54-4354-8116-8882F0439E7F}"/>
    <dgm:cxn modelId="{A55E1411-D477-41B1-BC68-94C094AC1D59}" srcId="{4E52E38F-882E-4F78-B7D1-BA6F8B3F8D8E}" destId="{EEB1C235-7BEF-4622-BD89-B0CDA675BBFA}" srcOrd="0" destOrd="0" parTransId="{30D80FE7-C75F-4325-B22A-D0F7D567B91A}" sibTransId="{1DBA1EE1-2F5E-4D34-B4A1-62637D13AD31}"/>
    <dgm:cxn modelId="{08069B28-D3A2-4DBF-B376-284B66321656}" type="presParOf" srcId="{07515993-3610-4590-B3F2-2E10F2CAB992}" destId="{D687BF29-909D-4BC0-9F31-21B13447AFF5}" srcOrd="0" destOrd="0" presId="urn:microsoft.com/office/officeart/2005/8/layout/default"/>
    <dgm:cxn modelId="{083D8C9E-E6C9-415A-AD0C-CDC205393438}" type="presParOf" srcId="{07515993-3610-4590-B3F2-2E10F2CAB992}" destId="{96538AEC-8B58-4314-83E5-8705574C8CCA}" srcOrd="1" destOrd="0" presId="urn:microsoft.com/office/officeart/2005/8/layout/default"/>
    <dgm:cxn modelId="{1FC983E5-9656-4D18-98FB-9EC69C65500F}" type="presParOf" srcId="{07515993-3610-4590-B3F2-2E10F2CAB992}" destId="{4BDB4A65-FC55-45AB-99C3-395FC8E44515}" srcOrd="2" destOrd="0" presId="urn:microsoft.com/office/officeart/2005/8/layout/default"/>
    <dgm:cxn modelId="{F715FFCC-7154-4B3B-BC86-B1EE5DC7D849}" type="presParOf" srcId="{07515993-3610-4590-B3F2-2E10F2CAB992}" destId="{4755E548-AF0F-41BB-A12F-C357F98EA950}" srcOrd="3" destOrd="0" presId="urn:microsoft.com/office/officeart/2005/8/layout/default"/>
    <dgm:cxn modelId="{E4CE51F9-162C-43EF-906C-B3A5DECCEA65}" type="presParOf" srcId="{07515993-3610-4590-B3F2-2E10F2CAB992}" destId="{8CC17DF9-9EFB-4238-B0EC-3352283CBC26}" srcOrd="4" destOrd="0" presId="urn:microsoft.com/office/officeart/2005/8/layout/default"/>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6CF6829-1868-4BF9-8C0E-01ADB67DF2B3}" type="doc">
      <dgm:prSet loTypeId="urn:microsoft.com/office/officeart/2005/8/layout/cycle5" loCatId="cycle" qsTypeId="urn:microsoft.com/office/officeart/2005/8/quickstyle/simple1" qsCatId="simple" csTypeId="urn:microsoft.com/office/officeart/2005/8/colors/accent1_2" csCatId="accent1" phldr="1"/>
      <dgm:spPr/>
      <dgm:t>
        <a:bodyPr/>
        <a:lstStyle/>
        <a:p>
          <a:endParaRPr lang="de-DE"/>
        </a:p>
      </dgm:t>
    </dgm:pt>
    <dgm:pt modelId="{0A5F3158-0259-4C90-9E5D-8C46995E86C6}">
      <dgm:prSet phldrT="[Text]" custT="1"/>
      <dgm:spPr>
        <a:solidFill>
          <a:schemeClr val="accent2">
            <a:lumMod val="75000"/>
          </a:schemeClr>
        </a:solidFill>
      </dgm:spPr>
      <dgm:t>
        <a:bodyPr/>
        <a:lstStyle/>
        <a:p>
          <a:r>
            <a:rPr lang="de-DE" sz="1800" dirty="0" smtClean="0">
              <a:latin typeface="Arial" panose="020B0604020202020204" pitchFamily="34" charset="0"/>
              <a:cs typeface="Arial" panose="020B0604020202020204" pitchFamily="34" charset="0"/>
            </a:rPr>
            <a:t>Förder-/Vertrags-Informationen</a:t>
          </a:r>
        </a:p>
        <a:p>
          <a:r>
            <a:rPr lang="de-DE" sz="1800" dirty="0" smtClean="0">
              <a:latin typeface="Arial" panose="020B0604020202020204" pitchFamily="34" charset="0"/>
              <a:cs typeface="Arial" panose="020B0604020202020204" pitchFamily="34" charset="0"/>
            </a:rPr>
            <a:t>Forschungsabteilung</a:t>
          </a:r>
          <a:endParaRPr lang="de-DE" sz="1800" dirty="0">
            <a:latin typeface="Arial" panose="020B0604020202020204" pitchFamily="34" charset="0"/>
            <a:cs typeface="Arial" panose="020B0604020202020204" pitchFamily="34" charset="0"/>
          </a:endParaRPr>
        </a:p>
      </dgm:t>
    </dgm:pt>
    <dgm:pt modelId="{FA90479D-A28F-4B4F-951B-69C1D921178C}" type="parTrans" cxnId="{34778F05-01EE-47AC-A92E-3F8B3DEAB874}">
      <dgm:prSet/>
      <dgm:spPr/>
      <dgm:t>
        <a:bodyPr/>
        <a:lstStyle/>
        <a:p>
          <a:endParaRPr lang="de-DE"/>
        </a:p>
      </dgm:t>
    </dgm:pt>
    <dgm:pt modelId="{9FB45BF5-4929-4D7B-90CD-5F761B3126D5}" type="sibTrans" cxnId="{34778F05-01EE-47AC-A92E-3F8B3DEAB874}">
      <dgm:prSet/>
      <dgm:spPr>
        <a:ln w="25400">
          <a:solidFill>
            <a:schemeClr val="accent1"/>
          </a:solidFill>
        </a:ln>
      </dgm:spPr>
      <dgm:t>
        <a:bodyPr/>
        <a:lstStyle/>
        <a:p>
          <a:endParaRPr lang="de-DE"/>
        </a:p>
      </dgm:t>
    </dgm:pt>
    <dgm:pt modelId="{85C54D6F-8DDE-4CB7-8710-116F25E93FF4}">
      <dgm:prSet phldrT="[Text]" custT="1"/>
      <dgm:spPr>
        <a:solidFill>
          <a:schemeClr val="accent2">
            <a:lumMod val="75000"/>
          </a:schemeClr>
        </a:solidFill>
      </dgm:spPr>
      <dgm:t>
        <a:bodyPr/>
        <a:lstStyle/>
        <a:p>
          <a:r>
            <a:rPr lang="de-DE" sz="1800" dirty="0" smtClean="0">
              <a:latin typeface="Arial" panose="020B0604020202020204" pitchFamily="34" charset="0"/>
              <a:cs typeface="Arial" panose="020B0604020202020204" pitchFamily="34" charset="0"/>
            </a:rPr>
            <a:t>Antrags-/Vertragsberatung</a:t>
          </a:r>
        </a:p>
        <a:p>
          <a:r>
            <a:rPr lang="de-DE" sz="1800" dirty="0" smtClean="0">
              <a:latin typeface="Arial" panose="020B0604020202020204" pitchFamily="34" charset="0"/>
              <a:cs typeface="Arial" panose="020B0604020202020204" pitchFamily="34" charset="0"/>
            </a:rPr>
            <a:t>Forschungsabteilung</a:t>
          </a:r>
          <a:endParaRPr lang="de-DE" sz="1800" dirty="0">
            <a:latin typeface="Arial" panose="020B0604020202020204" pitchFamily="34" charset="0"/>
            <a:cs typeface="Arial" panose="020B0604020202020204" pitchFamily="34" charset="0"/>
          </a:endParaRPr>
        </a:p>
      </dgm:t>
    </dgm:pt>
    <dgm:pt modelId="{59D858FB-5357-4DB2-A6C4-25BDEC8FDFE2}" type="parTrans" cxnId="{6A593F01-3CE0-4C4F-AC9F-BD45551CC593}">
      <dgm:prSet/>
      <dgm:spPr/>
      <dgm:t>
        <a:bodyPr/>
        <a:lstStyle/>
        <a:p>
          <a:endParaRPr lang="de-DE"/>
        </a:p>
      </dgm:t>
    </dgm:pt>
    <dgm:pt modelId="{F0AE444A-68A7-460B-8EE4-6AE510B5E822}" type="sibTrans" cxnId="{6A593F01-3CE0-4C4F-AC9F-BD45551CC593}">
      <dgm:prSet/>
      <dgm:spPr>
        <a:ln w="25400">
          <a:solidFill>
            <a:schemeClr val="accent1"/>
          </a:solidFill>
        </a:ln>
      </dgm:spPr>
      <dgm:t>
        <a:bodyPr/>
        <a:lstStyle/>
        <a:p>
          <a:endParaRPr lang="de-DE"/>
        </a:p>
      </dgm:t>
    </dgm:pt>
    <dgm:pt modelId="{BBD0491D-4771-43D3-ABB6-0D0388B1374D}">
      <dgm:prSet phldrT="[Text]" custT="1"/>
      <dgm:spPr/>
      <dgm:t>
        <a:bodyPr/>
        <a:lstStyle/>
        <a:p>
          <a:r>
            <a:rPr lang="de-DE" sz="1800" dirty="0" smtClean="0">
              <a:latin typeface="Arial" panose="020B0604020202020204" pitchFamily="34" charset="0"/>
              <a:cs typeface="Arial" panose="020B0604020202020204" pitchFamily="34" charset="0"/>
            </a:rPr>
            <a:t>Projektdurchführung</a:t>
          </a:r>
        </a:p>
        <a:p>
          <a:r>
            <a:rPr lang="de-DE" sz="1800" dirty="0" smtClean="0">
              <a:latin typeface="Arial" panose="020B0604020202020204" pitchFamily="34" charset="0"/>
              <a:cs typeface="Arial" panose="020B0604020202020204" pitchFamily="34" charset="0"/>
            </a:rPr>
            <a:t>Drittmittelabteilung</a:t>
          </a:r>
          <a:endParaRPr lang="de-DE" sz="1800" dirty="0">
            <a:latin typeface="Arial" panose="020B0604020202020204" pitchFamily="34" charset="0"/>
            <a:cs typeface="Arial" panose="020B0604020202020204" pitchFamily="34" charset="0"/>
          </a:endParaRPr>
        </a:p>
      </dgm:t>
    </dgm:pt>
    <dgm:pt modelId="{3335973E-D77B-4A06-84E7-F26370E209AB}" type="parTrans" cxnId="{DBEBBBD3-39DD-4FE6-8917-4C8ACDA255BE}">
      <dgm:prSet/>
      <dgm:spPr/>
      <dgm:t>
        <a:bodyPr/>
        <a:lstStyle/>
        <a:p>
          <a:endParaRPr lang="de-DE"/>
        </a:p>
      </dgm:t>
    </dgm:pt>
    <dgm:pt modelId="{D4CC9028-F932-4823-A71A-6E447D5F6C23}" type="sibTrans" cxnId="{DBEBBBD3-39DD-4FE6-8917-4C8ACDA255BE}">
      <dgm:prSet/>
      <dgm:spPr>
        <a:ln w="25400">
          <a:solidFill>
            <a:schemeClr val="accent1"/>
          </a:solidFill>
        </a:ln>
      </dgm:spPr>
      <dgm:t>
        <a:bodyPr/>
        <a:lstStyle/>
        <a:p>
          <a:endParaRPr lang="de-DE"/>
        </a:p>
      </dgm:t>
    </dgm:pt>
    <dgm:pt modelId="{EEAB30D7-2D33-4919-A39B-21DD652E5BD2}">
      <dgm:prSet phldrT="[Text]" custT="1"/>
      <dgm:spPr/>
      <dgm:t>
        <a:bodyPr/>
        <a:lstStyle/>
        <a:p>
          <a:r>
            <a:rPr lang="de-DE" sz="1800" dirty="0" smtClean="0">
              <a:latin typeface="Arial" panose="020B0604020202020204" pitchFamily="34" charset="0"/>
              <a:cs typeface="Arial" panose="020B0604020202020204" pitchFamily="34" charset="0"/>
            </a:rPr>
            <a:t>Projektabschluss</a:t>
          </a:r>
        </a:p>
        <a:p>
          <a:r>
            <a:rPr lang="de-DE" sz="1800" dirty="0" smtClean="0">
              <a:latin typeface="Arial" panose="020B0604020202020204" pitchFamily="34" charset="0"/>
              <a:cs typeface="Arial" panose="020B0604020202020204" pitchFamily="34" charset="0"/>
            </a:rPr>
            <a:t>Drittmittelabteilung</a:t>
          </a:r>
          <a:endParaRPr lang="de-DE" sz="1800" dirty="0">
            <a:latin typeface="Arial" panose="020B0604020202020204" pitchFamily="34" charset="0"/>
            <a:cs typeface="Arial" panose="020B0604020202020204" pitchFamily="34" charset="0"/>
          </a:endParaRPr>
        </a:p>
      </dgm:t>
    </dgm:pt>
    <dgm:pt modelId="{4B654092-A5BC-4CC4-88F7-629FF08C1F4B}" type="parTrans" cxnId="{50EC1DAC-082D-4FAB-87B3-F2699C7D1419}">
      <dgm:prSet/>
      <dgm:spPr/>
      <dgm:t>
        <a:bodyPr/>
        <a:lstStyle/>
        <a:p>
          <a:endParaRPr lang="de-DE"/>
        </a:p>
      </dgm:t>
    </dgm:pt>
    <dgm:pt modelId="{E112AFA3-8511-454F-A91F-3D1B68346872}" type="sibTrans" cxnId="{50EC1DAC-082D-4FAB-87B3-F2699C7D1419}">
      <dgm:prSet/>
      <dgm:spPr>
        <a:ln w="25400">
          <a:solidFill>
            <a:schemeClr val="accent1"/>
          </a:solidFill>
        </a:ln>
      </dgm:spPr>
      <dgm:t>
        <a:bodyPr/>
        <a:lstStyle/>
        <a:p>
          <a:endParaRPr lang="de-DE"/>
        </a:p>
      </dgm:t>
    </dgm:pt>
    <dgm:pt modelId="{6512DAE8-19B4-4F43-AFBB-D2D6D71D4E23}" type="pres">
      <dgm:prSet presAssocID="{D6CF6829-1868-4BF9-8C0E-01ADB67DF2B3}" presName="cycle" presStyleCnt="0">
        <dgm:presLayoutVars>
          <dgm:dir/>
          <dgm:resizeHandles val="exact"/>
        </dgm:presLayoutVars>
      </dgm:prSet>
      <dgm:spPr/>
      <dgm:t>
        <a:bodyPr/>
        <a:lstStyle/>
        <a:p>
          <a:endParaRPr lang="de-DE"/>
        </a:p>
      </dgm:t>
    </dgm:pt>
    <dgm:pt modelId="{22649061-CD28-4034-A234-9AB8A821FBF8}" type="pres">
      <dgm:prSet presAssocID="{0A5F3158-0259-4C90-9E5D-8C46995E86C6}" presName="node" presStyleLbl="node1" presStyleIdx="0" presStyleCnt="4" custScaleX="187068" custScaleY="104747" custRadScaleRad="99520" custRadScaleInc="1283">
        <dgm:presLayoutVars>
          <dgm:bulletEnabled val="1"/>
        </dgm:presLayoutVars>
      </dgm:prSet>
      <dgm:spPr/>
      <dgm:t>
        <a:bodyPr/>
        <a:lstStyle/>
        <a:p>
          <a:endParaRPr lang="de-DE"/>
        </a:p>
      </dgm:t>
    </dgm:pt>
    <dgm:pt modelId="{93A1A08F-B06D-4DC7-950A-B1BF54249C0C}" type="pres">
      <dgm:prSet presAssocID="{0A5F3158-0259-4C90-9E5D-8C46995E86C6}" presName="spNode" presStyleCnt="0"/>
      <dgm:spPr/>
    </dgm:pt>
    <dgm:pt modelId="{74055DE4-D397-42FC-9B78-DD6C3C55B8A9}" type="pres">
      <dgm:prSet presAssocID="{9FB45BF5-4929-4D7B-90CD-5F761B3126D5}" presName="sibTrans" presStyleLbl="sibTrans1D1" presStyleIdx="0" presStyleCnt="4"/>
      <dgm:spPr/>
      <dgm:t>
        <a:bodyPr/>
        <a:lstStyle/>
        <a:p>
          <a:endParaRPr lang="de-DE"/>
        </a:p>
      </dgm:t>
    </dgm:pt>
    <dgm:pt modelId="{31909AE0-4432-4EB2-80AF-2647BDFA5259}" type="pres">
      <dgm:prSet presAssocID="{85C54D6F-8DDE-4CB7-8710-116F25E93FF4}" presName="node" presStyleLbl="node1" presStyleIdx="1" presStyleCnt="4" custScaleX="185603" custRadScaleRad="102279" custRadScaleInc="-10314">
        <dgm:presLayoutVars>
          <dgm:bulletEnabled val="1"/>
        </dgm:presLayoutVars>
      </dgm:prSet>
      <dgm:spPr/>
      <dgm:t>
        <a:bodyPr/>
        <a:lstStyle/>
        <a:p>
          <a:endParaRPr lang="de-DE"/>
        </a:p>
      </dgm:t>
    </dgm:pt>
    <dgm:pt modelId="{81EA250D-9B16-4260-BA16-B9F3B2FD2926}" type="pres">
      <dgm:prSet presAssocID="{85C54D6F-8DDE-4CB7-8710-116F25E93FF4}" presName="spNode" presStyleCnt="0"/>
      <dgm:spPr/>
    </dgm:pt>
    <dgm:pt modelId="{FD528239-0AD1-4CA8-B878-0DC5EEDE9214}" type="pres">
      <dgm:prSet presAssocID="{F0AE444A-68A7-460B-8EE4-6AE510B5E822}" presName="sibTrans" presStyleLbl="sibTrans1D1" presStyleIdx="1" presStyleCnt="4"/>
      <dgm:spPr/>
      <dgm:t>
        <a:bodyPr/>
        <a:lstStyle/>
        <a:p>
          <a:endParaRPr lang="de-DE"/>
        </a:p>
      </dgm:t>
    </dgm:pt>
    <dgm:pt modelId="{53A94DDF-A9FC-4977-93C5-79A0ED666F76}" type="pres">
      <dgm:prSet presAssocID="{BBD0491D-4771-43D3-ABB6-0D0388B1374D}" presName="node" presStyleLbl="node1" presStyleIdx="2" presStyleCnt="4" custScaleX="177682" custRadScaleRad="100091" custRadScaleInc="4280">
        <dgm:presLayoutVars>
          <dgm:bulletEnabled val="1"/>
        </dgm:presLayoutVars>
      </dgm:prSet>
      <dgm:spPr/>
      <dgm:t>
        <a:bodyPr/>
        <a:lstStyle/>
        <a:p>
          <a:endParaRPr lang="de-DE"/>
        </a:p>
      </dgm:t>
    </dgm:pt>
    <dgm:pt modelId="{678DC0D9-3857-426B-B232-7234C6D9172F}" type="pres">
      <dgm:prSet presAssocID="{BBD0491D-4771-43D3-ABB6-0D0388B1374D}" presName="spNode" presStyleCnt="0"/>
      <dgm:spPr/>
    </dgm:pt>
    <dgm:pt modelId="{05F2B403-F96C-4898-8AB0-5E81555B018A}" type="pres">
      <dgm:prSet presAssocID="{D4CC9028-F932-4823-A71A-6E447D5F6C23}" presName="sibTrans" presStyleLbl="sibTrans1D1" presStyleIdx="2" presStyleCnt="4"/>
      <dgm:spPr/>
      <dgm:t>
        <a:bodyPr/>
        <a:lstStyle/>
        <a:p>
          <a:endParaRPr lang="de-DE"/>
        </a:p>
      </dgm:t>
    </dgm:pt>
    <dgm:pt modelId="{533FA4D9-8767-441F-90E5-CE0DD5816824}" type="pres">
      <dgm:prSet presAssocID="{EEAB30D7-2D33-4919-A39B-21DD652E5BD2}" presName="node" presStyleLbl="node1" presStyleIdx="3" presStyleCnt="4" custScaleX="158659" custRadScaleRad="106100" custRadScaleInc="9942">
        <dgm:presLayoutVars>
          <dgm:bulletEnabled val="1"/>
        </dgm:presLayoutVars>
      </dgm:prSet>
      <dgm:spPr/>
      <dgm:t>
        <a:bodyPr/>
        <a:lstStyle/>
        <a:p>
          <a:endParaRPr lang="de-DE"/>
        </a:p>
      </dgm:t>
    </dgm:pt>
    <dgm:pt modelId="{9DCB8162-1EEB-4A1D-A746-926E37806267}" type="pres">
      <dgm:prSet presAssocID="{EEAB30D7-2D33-4919-A39B-21DD652E5BD2}" presName="spNode" presStyleCnt="0"/>
      <dgm:spPr/>
    </dgm:pt>
    <dgm:pt modelId="{7372626E-755F-4CB3-BBF8-FF95EC2F9EA9}" type="pres">
      <dgm:prSet presAssocID="{E112AFA3-8511-454F-A91F-3D1B68346872}" presName="sibTrans" presStyleLbl="sibTrans1D1" presStyleIdx="3" presStyleCnt="4"/>
      <dgm:spPr/>
      <dgm:t>
        <a:bodyPr/>
        <a:lstStyle/>
        <a:p>
          <a:endParaRPr lang="de-DE"/>
        </a:p>
      </dgm:t>
    </dgm:pt>
  </dgm:ptLst>
  <dgm:cxnLst>
    <dgm:cxn modelId="{8F2E8B28-3EAB-4C1B-B3A1-894C58C2B958}" type="presOf" srcId="{D4CC9028-F932-4823-A71A-6E447D5F6C23}" destId="{05F2B403-F96C-4898-8AB0-5E81555B018A}" srcOrd="0" destOrd="0" presId="urn:microsoft.com/office/officeart/2005/8/layout/cycle5"/>
    <dgm:cxn modelId="{5F11F118-C904-4697-BC6F-615A88B8ECC1}" type="presOf" srcId="{9FB45BF5-4929-4D7B-90CD-5F761B3126D5}" destId="{74055DE4-D397-42FC-9B78-DD6C3C55B8A9}" srcOrd="0" destOrd="0" presId="urn:microsoft.com/office/officeart/2005/8/layout/cycle5"/>
    <dgm:cxn modelId="{DBEBBBD3-39DD-4FE6-8917-4C8ACDA255BE}" srcId="{D6CF6829-1868-4BF9-8C0E-01ADB67DF2B3}" destId="{BBD0491D-4771-43D3-ABB6-0D0388B1374D}" srcOrd="2" destOrd="0" parTransId="{3335973E-D77B-4A06-84E7-F26370E209AB}" sibTransId="{D4CC9028-F932-4823-A71A-6E447D5F6C23}"/>
    <dgm:cxn modelId="{6C79E656-971C-4FDB-A741-26F1585770C9}" type="presOf" srcId="{E112AFA3-8511-454F-A91F-3D1B68346872}" destId="{7372626E-755F-4CB3-BBF8-FF95EC2F9EA9}" srcOrd="0" destOrd="0" presId="urn:microsoft.com/office/officeart/2005/8/layout/cycle5"/>
    <dgm:cxn modelId="{13520623-F844-449F-BB37-A55CDD162384}" type="presOf" srcId="{F0AE444A-68A7-460B-8EE4-6AE510B5E822}" destId="{FD528239-0AD1-4CA8-B878-0DC5EEDE9214}" srcOrd="0" destOrd="0" presId="urn:microsoft.com/office/officeart/2005/8/layout/cycle5"/>
    <dgm:cxn modelId="{6A593F01-3CE0-4C4F-AC9F-BD45551CC593}" srcId="{D6CF6829-1868-4BF9-8C0E-01ADB67DF2B3}" destId="{85C54D6F-8DDE-4CB7-8710-116F25E93FF4}" srcOrd="1" destOrd="0" parTransId="{59D858FB-5357-4DB2-A6C4-25BDEC8FDFE2}" sibTransId="{F0AE444A-68A7-460B-8EE4-6AE510B5E822}"/>
    <dgm:cxn modelId="{229EB6A1-A46A-4957-869A-37B37A8E46D8}" type="presOf" srcId="{85C54D6F-8DDE-4CB7-8710-116F25E93FF4}" destId="{31909AE0-4432-4EB2-80AF-2647BDFA5259}" srcOrd="0" destOrd="0" presId="urn:microsoft.com/office/officeart/2005/8/layout/cycle5"/>
    <dgm:cxn modelId="{01B7C9DE-D420-47BE-9FA1-C13D2BD6C7CD}" type="presOf" srcId="{EEAB30D7-2D33-4919-A39B-21DD652E5BD2}" destId="{533FA4D9-8767-441F-90E5-CE0DD5816824}" srcOrd="0" destOrd="0" presId="urn:microsoft.com/office/officeart/2005/8/layout/cycle5"/>
    <dgm:cxn modelId="{50EC1DAC-082D-4FAB-87B3-F2699C7D1419}" srcId="{D6CF6829-1868-4BF9-8C0E-01ADB67DF2B3}" destId="{EEAB30D7-2D33-4919-A39B-21DD652E5BD2}" srcOrd="3" destOrd="0" parTransId="{4B654092-A5BC-4CC4-88F7-629FF08C1F4B}" sibTransId="{E112AFA3-8511-454F-A91F-3D1B68346872}"/>
    <dgm:cxn modelId="{54BF829D-7D5E-494D-846B-B7D099F719D4}" type="presOf" srcId="{BBD0491D-4771-43D3-ABB6-0D0388B1374D}" destId="{53A94DDF-A9FC-4977-93C5-79A0ED666F76}" srcOrd="0" destOrd="0" presId="urn:microsoft.com/office/officeart/2005/8/layout/cycle5"/>
    <dgm:cxn modelId="{34778F05-01EE-47AC-A92E-3F8B3DEAB874}" srcId="{D6CF6829-1868-4BF9-8C0E-01ADB67DF2B3}" destId="{0A5F3158-0259-4C90-9E5D-8C46995E86C6}" srcOrd="0" destOrd="0" parTransId="{FA90479D-A28F-4B4F-951B-69C1D921178C}" sibTransId="{9FB45BF5-4929-4D7B-90CD-5F761B3126D5}"/>
    <dgm:cxn modelId="{C9480F38-C1ED-4259-808D-61D9717213C6}" type="presOf" srcId="{0A5F3158-0259-4C90-9E5D-8C46995E86C6}" destId="{22649061-CD28-4034-A234-9AB8A821FBF8}" srcOrd="0" destOrd="0" presId="urn:microsoft.com/office/officeart/2005/8/layout/cycle5"/>
    <dgm:cxn modelId="{61D53241-434C-4041-971F-1B3A8456947C}" type="presOf" srcId="{D6CF6829-1868-4BF9-8C0E-01ADB67DF2B3}" destId="{6512DAE8-19B4-4F43-AFBB-D2D6D71D4E23}" srcOrd="0" destOrd="0" presId="urn:microsoft.com/office/officeart/2005/8/layout/cycle5"/>
    <dgm:cxn modelId="{14666791-48E0-4B39-95B2-E46723C74AE2}" type="presParOf" srcId="{6512DAE8-19B4-4F43-AFBB-D2D6D71D4E23}" destId="{22649061-CD28-4034-A234-9AB8A821FBF8}" srcOrd="0" destOrd="0" presId="urn:microsoft.com/office/officeart/2005/8/layout/cycle5"/>
    <dgm:cxn modelId="{340543AC-9CE8-42FD-B07F-D54348A3F73D}" type="presParOf" srcId="{6512DAE8-19B4-4F43-AFBB-D2D6D71D4E23}" destId="{93A1A08F-B06D-4DC7-950A-B1BF54249C0C}" srcOrd="1" destOrd="0" presId="urn:microsoft.com/office/officeart/2005/8/layout/cycle5"/>
    <dgm:cxn modelId="{13015D8B-7F07-4F43-B2D0-8EEF4D1D15DC}" type="presParOf" srcId="{6512DAE8-19B4-4F43-AFBB-D2D6D71D4E23}" destId="{74055DE4-D397-42FC-9B78-DD6C3C55B8A9}" srcOrd="2" destOrd="0" presId="urn:microsoft.com/office/officeart/2005/8/layout/cycle5"/>
    <dgm:cxn modelId="{FBB47ABA-03B7-4064-ADE1-F5CCFCC8DBD9}" type="presParOf" srcId="{6512DAE8-19B4-4F43-AFBB-D2D6D71D4E23}" destId="{31909AE0-4432-4EB2-80AF-2647BDFA5259}" srcOrd="3" destOrd="0" presId="urn:microsoft.com/office/officeart/2005/8/layout/cycle5"/>
    <dgm:cxn modelId="{C6AF6CC0-0FD4-43CD-B543-82A310168C3D}" type="presParOf" srcId="{6512DAE8-19B4-4F43-AFBB-D2D6D71D4E23}" destId="{81EA250D-9B16-4260-BA16-B9F3B2FD2926}" srcOrd="4" destOrd="0" presId="urn:microsoft.com/office/officeart/2005/8/layout/cycle5"/>
    <dgm:cxn modelId="{AAFF84CF-A13C-4219-8E07-CCFFE1812359}" type="presParOf" srcId="{6512DAE8-19B4-4F43-AFBB-D2D6D71D4E23}" destId="{FD528239-0AD1-4CA8-B878-0DC5EEDE9214}" srcOrd="5" destOrd="0" presId="urn:microsoft.com/office/officeart/2005/8/layout/cycle5"/>
    <dgm:cxn modelId="{3DF9A609-7275-47C5-84E0-B2E7B98FF6F9}" type="presParOf" srcId="{6512DAE8-19B4-4F43-AFBB-D2D6D71D4E23}" destId="{53A94DDF-A9FC-4977-93C5-79A0ED666F76}" srcOrd="6" destOrd="0" presId="urn:microsoft.com/office/officeart/2005/8/layout/cycle5"/>
    <dgm:cxn modelId="{A6FCCDED-2262-4D76-BD25-EC2086A0773C}" type="presParOf" srcId="{6512DAE8-19B4-4F43-AFBB-D2D6D71D4E23}" destId="{678DC0D9-3857-426B-B232-7234C6D9172F}" srcOrd="7" destOrd="0" presId="urn:microsoft.com/office/officeart/2005/8/layout/cycle5"/>
    <dgm:cxn modelId="{FB52E076-607F-4EF6-8DA0-0D327F55FE8F}" type="presParOf" srcId="{6512DAE8-19B4-4F43-AFBB-D2D6D71D4E23}" destId="{05F2B403-F96C-4898-8AB0-5E81555B018A}" srcOrd="8" destOrd="0" presId="urn:microsoft.com/office/officeart/2005/8/layout/cycle5"/>
    <dgm:cxn modelId="{AC831BF7-8500-4F15-A088-DAD095859951}" type="presParOf" srcId="{6512DAE8-19B4-4F43-AFBB-D2D6D71D4E23}" destId="{533FA4D9-8767-441F-90E5-CE0DD5816824}" srcOrd="9" destOrd="0" presId="urn:microsoft.com/office/officeart/2005/8/layout/cycle5"/>
    <dgm:cxn modelId="{C468C21E-92DA-46DB-AAE3-4A40463E3874}" type="presParOf" srcId="{6512DAE8-19B4-4F43-AFBB-D2D6D71D4E23}" destId="{9DCB8162-1EEB-4A1D-A746-926E37806267}" srcOrd="10" destOrd="0" presId="urn:microsoft.com/office/officeart/2005/8/layout/cycle5"/>
    <dgm:cxn modelId="{9305AE23-9545-4FFD-BDF0-0D53F2DCD75E}" type="presParOf" srcId="{6512DAE8-19B4-4F43-AFBB-D2D6D71D4E23}" destId="{7372626E-755F-4CB3-BBF8-FF95EC2F9EA9}" srcOrd="11" destOrd="0" presId="urn:microsoft.com/office/officeart/2005/8/layout/cycle5"/>
  </dgm:cxnLst>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4E5E7E5-E03B-4E54-BD25-3E194081D1E8}">
      <dsp:nvSpPr>
        <dsp:cNvPr id="0" name=""/>
        <dsp:cNvSpPr/>
      </dsp:nvSpPr>
      <dsp:spPr>
        <a:xfrm>
          <a:off x="0" y="1232545"/>
          <a:ext cx="1851497" cy="1851497"/>
        </a:xfrm>
        <a:prstGeom prst="ellipse">
          <a:avLst/>
        </a:prstGeom>
        <a:solidFill>
          <a:srgbClr val="C00000">
            <a:alpha val="49804"/>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800100">
            <a:lnSpc>
              <a:spcPct val="90000"/>
            </a:lnSpc>
            <a:spcBef>
              <a:spcPct val="0"/>
            </a:spcBef>
            <a:spcAft>
              <a:spcPct val="35000"/>
            </a:spcAft>
          </a:pPr>
          <a:r>
            <a:rPr lang="de-DE" sz="1800" b="1" kern="1200" dirty="0" smtClean="0">
              <a:solidFill>
                <a:schemeClr val="bg1"/>
              </a:solidFill>
              <a:latin typeface="Calibri" panose="020F0502020204030204" pitchFamily="34" charset="0"/>
            </a:rPr>
            <a:t>Antrags-beratung</a:t>
          </a:r>
          <a:endParaRPr lang="de-DE" sz="1800" b="1" kern="1200" dirty="0">
            <a:solidFill>
              <a:schemeClr val="bg1"/>
            </a:solidFill>
            <a:latin typeface="Calibri" panose="020F0502020204030204" pitchFamily="34" charset="0"/>
          </a:endParaRPr>
        </a:p>
      </dsp:txBody>
      <dsp:txXfrm>
        <a:off x="258542" y="1450876"/>
        <a:ext cx="1067530" cy="1414835"/>
      </dsp:txXfrm>
    </dsp:sp>
    <dsp:sp modelId="{85EB62CC-AEEC-4B3F-A358-E48FB0179496}">
      <dsp:nvSpPr>
        <dsp:cNvPr id="0" name=""/>
        <dsp:cNvSpPr/>
      </dsp:nvSpPr>
      <dsp:spPr>
        <a:xfrm>
          <a:off x="1409473" y="1237600"/>
          <a:ext cx="1851497" cy="1851497"/>
        </a:xfrm>
        <a:prstGeom prst="ellipse">
          <a:avLst/>
        </a:prstGeom>
        <a:solidFill>
          <a:schemeClr val="accent2">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800100">
            <a:lnSpc>
              <a:spcPct val="90000"/>
            </a:lnSpc>
            <a:spcBef>
              <a:spcPct val="0"/>
            </a:spcBef>
            <a:spcAft>
              <a:spcPct val="35000"/>
            </a:spcAft>
          </a:pPr>
          <a:r>
            <a:rPr lang="de-DE" sz="1800" b="1" kern="1200" dirty="0" smtClean="0">
              <a:solidFill>
                <a:schemeClr val="bg1"/>
              </a:solidFill>
              <a:latin typeface="Calibri" panose="020F0502020204030204" pitchFamily="34" charset="0"/>
            </a:rPr>
            <a:t>Drittmittelbewirt-</a:t>
          </a:r>
          <a:r>
            <a:rPr lang="de-DE" sz="1800" b="1" kern="1200" dirty="0" err="1" smtClean="0">
              <a:solidFill>
                <a:schemeClr val="bg1"/>
              </a:solidFill>
              <a:latin typeface="Calibri" panose="020F0502020204030204" pitchFamily="34" charset="0"/>
            </a:rPr>
            <a:t>schaftung</a:t>
          </a:r>
          <a:endParaRPr lang="de-DE" sz="1800" b="1" kern="1200" dirty="0">
            <a:solidFill>
              <a:schemeClr val="bg1"/>
            </a:solidFill>
            <a:latin typeface="Calibri" panose="020F0502020204030204" pitchFamily="34" charset="0"/>
          </a:endParaRPr>
        </a:p>
      </dsp:txBody>
      <dsp:txXfrm>
        <a:off x="1934898" y="1455931"/>
        <a:ext cx="1067530" cy="141483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87BF29-909D-4BC0-9F31-21B13447AFF5}">
      <dsp:nvSpPr>
        <dsp:cNvPr id="0" name=""/>
        <dsp:cNvSpPr/>
      </dsp:nvSpPr>
      <dsp:spPr>
        <a:xfrm>
          <a:off x="0" y="123506"/>
          <a:ext cx="1872208" cy="1123324"/>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de-DE" sz="1800" kern="1200" dirty="0" smtClean="0">
              <a:latin typeface="Arial" panose="020B0604020202020204" pitchFamily="34" charset="0"/>
              <a:cs typeface="Arial" panose="020B0604020202020204" pitchFamily="34" charset="0"/>
            </a:rPr>
            <a:t>Universitäten</a:t>
          </a:r>
          <a:endParaRPr lang="de-DE" sz="1800" kern="1200" dirty="0">
            <a:latin typeface="Arial" panose="020B0604020202020204" pitchFamily="34" charset="0"/>
            <a:cs typeface="Arial" panose="020B0604020202020204" pitchFamily="34" charset="0"/>
          </a:endParaRPr>
        </a:p>
      </dsp:txBody>
      <dsp:txXfrm>
        <a:off x="0" y="123506"/>
        <a:ext cx="1872208" cy="1123324"/>
      </dsp:txXfrm>
    </dsp:sp>
    <dsp:sp modelId="{4BDB4A65-FC55-45AB-99C3-395FC8E44515}">
      <dsp:nvSpPr>
        <dsp:cNvPr id="0" name=""/>
        <dsp:cNvSpPr/>
      </dsp:nvSpPr>
      <dsp:spPr>
        <a:xfrm>
          <a:off x="0" y="1299994"/>
          <a:ext cx="1872208" cy="1123324"/>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de-DE" sz="1800" kern="1200" dirty="0" smtClean="0">
              <a:latin typeface="Arial" panose="020B0604020202020204" pitchFamily="34" charset="0"/>
              <a:cs typeface="Arial" panose="020B0604020202020204" pitchFamily="34" charset="0"/>
            </a:rPr>
            <a:t>Fachhoch-</a:t>
          </a:r>
        </a:p>
        <a:p>
          <a:pPr lvl="0" algn="ctr" defTabSz="800100">
            <a:lnSpc>
              <a:spcPct val="90000"/>
            </a:lnSpc>
            <a:spcBef>
              <a:spcPct val="0"/>
            </a:spcBef>
            <a:spcAft>
              <a:spcPct val="35000"/>
            </a:spcAft>
          </a:pPr>
          <a:r>
            <a:rPr lang="de-DE" sz="1800" kern="1200" dirty="0" smtClean="0">
              <a:latin typeface="Arial" panose="020B0604020202020204" pitchFamily="34" charset="0"/>
              <a:cs typeface="Arial" panose="020B0604020202020204" pitchFamily="34" charset="0"/>
            </a:rPr>
            <a:t>schulen</a:t>
          </a:r>
          <a:endParaRPr lang="de-DE" sz="1800" kern="1200" dirty="0">
            <a:latin typeface="Arial" panose="020B0604020202020204" pitchFamily="34" charset="0"/>
            <a:cs typeface="Arial" panose="020B0604020202020204" pitchFamily="34" charset="0"/>
          </a:endParaRPr>
        </a:p>
      </dsp:txBody>
      <dsp:txXfrm>
        <a:off x="0" y="1299994"/>
        <a:ext cx="1872208" cy="1123324"/>
      </dsp:txXfrm>
    </dsp:sp>
    <dsp:sp modelId="{8CC17DF9-9EFB-4238-B0EC-3352283CBC26}">
      <dsp:nvSpPr>
        <dsp:cNvPr id="0" name=""/>
        <dsp:cNvSpPr/>
      </dsp:nvSpPr>
      <dsp:spPr>
        <a:xfrm>
          <a:off x="0" y="2465383"/>
          <a:ext cx="1872208" cy="1123324"/>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de-DE" sz="1800" kern="1200" dirty="0" err="1" smtClean="0">
              <a:latin typeface="Arial" panose="020B0604020202020204" pitchFamily="34" charset="0"/>
              <a:cs typeface="Arial" panose="020B0604020202020204" pitchFamily="34" charset="0"/>
            </a:rPr>
            <a:t>Außeruniv</a:t>
          </a:r>
          <a:r>
            <a:rPr lang="de-DE" sz="1800" kern="1200" dirty="0" smtClean="0">
              <a:latin typeface="Arial" panose="020B0604020202020204" pitchFamily="34" charset="0"/>
              <a:cs typeface="Arial" panose="020B0604020202020204" pitchFamily="34" charset="0"/>
            </a:rPr>
            <a:t>. Forschungs-einrichtungen</a:t>
          </a:r>
          <a:endParaRPr lang="de-DE" sz="1800" kern="1200" dirty="0">
            <a:latin typeface="Arial" panose="020B0604020202020204" pitchFamily="34" charset="0"/>
            <a:cs typeface="Arial" panose="020B0604020202020204" pitchFamily="34" charset="0"/>
          </a:endParaRPr>
        </a:p>
      </dsp:txBody>
      <dsp:txXfrm>
        <a:off x="0" y="2465383"/>
        <a:ext cx="1872208" cy="112332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2649061-CD28-4034-A234-9AB8A821FBF8}">
      <dsp:nvSpPr>
        <dsp:cNvPr id="0" name=""/>
        <dsp:cNvSpPr/>
      </dsp:nvSpPr>
      <dsp:spPr>
        <a:xfrm>
          <a:off x="1364632" y="-2479"/>
          <a:ext cx="3463111" cy="1260439"/>
        </a:xfrm>
        <a:prstGeom prst="roundRect">
          <a:avLst/>
        </a:prstGeom>
        <a:solidFill>
          <a:schemeClr val="accent2">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de-DE" sz="1800" kern="1200" dirty="0" smtClean="0">
              <a:latin typeface="Arial" panose="020B0604020202020204" pitchFamily="34" charset="0"/>
              <a:cs typeface="Arial" panose="020B0604020202020204" pitchFamily="34" charset="0"/>
            </a:rPr>
            <a:t>Förder-/Vertrags-Informationen</a:t>
          </a:r>
        </a:p>
        <a:p>
          <a:pPr lvl="0" algn="ctr" defTabSz="800100">
            <a:lnSpc>
              <a:spcPct val="90000"/>
            </a:lnSpc>
            <a:spcBef>
              <a:spcPct val="0"/>
            </a:spcBef>
            <a:spcAft>
              <a:spcPct val="35000"/>
            </a:spcAft>
          </a:pPr>
          <a:r>
            <a:rPr lang="de-DE" sz="1800" kern="1200" dirty="0" smtClean="0">
              <a:latin typeface="Arial" panose="020B0604020202020204" pitchFamily="34" charset="0"/>
              <a:cs typeface="Arial" panose="020B0604020202020204" pitchFamily="34" charset="0"/>
            </a:rPr>
            <a:t>Forschungsabteilung</a:t>
          </a:r>
          <a:endParaRPr lang="de-DE" sz="1800" kern="1200" dirty="0">
            <a:latin typeface="Arial" panose="020B0604020202020204" pitchFamily="34" charset="0"/>
            <a:cs typeface="Arial" panose="020B0604020202020204" pitchFamily="34" charset="0"/>
          </a:endParaRPr>
        </a:p>
      </dsp:txBody>
      <dsp:txXfrm>
        <a:off x="1426162" y="59051"/>
        <a:ext cx="3340051" cy="1137379"/>
      </dsp:txXfrm>
    </dsp:sp>
    <dsp:sp modelId="{74055DE4-D397-42FC-9B78-DD6C3C55B8A9}">
      <dsp:nvSpPr>
        <dsp:cNvPr id="0" name=""/>
        <dsp:cNvSpPr/>
      </dsp:nvSpPr>
      <dsp:spPr>
        <a:xfrm>
          <a:off x="781256" y="992621"/>
          <a:ext cx="3977036" cy="3977036"/>
        </a:xfrm>
        <a:custGeom>
          <a:avLst/>
          <a:gdLst/>
          <a:ahLst/>
          <a:cxnLst/>
          <a:rect l="0" t="0" r="0" b="0"/>
          <a:pathLst>
            <a:path>
              <a:moveTo>
                <a:pt x="3137061" y="365233"/>
              </a:moveTo>
              <a:arcTo wR="1988518" hR="1988518" stAng="18316862" swAng="976609"/>
            </a:path>
          </a:pathLst>
        </a:custGeom>
        <a:noFill/>
        <a:ln w="25400" cap="flat" cmpd="sng" algn="ctr">
          <a:solidFill>
            <a:schemeClr val="accent1"/>
          </a:solidFill>
          <a:prstDash val="solid"/>
          <a:tailEnd type="arrow"/>
        </a:ln>
        <a:effectLst/>
      </dsp:spPr>
      <dsp:style>
        <a:lnRef idx="1">
          <a:scrgbClr r="0" g="0" b="0"/>
        </a:lnRef>
        <a:fillRef idx="0">
          <a:scrgbClr r="0" g="0" b="0"/>
        </a:fillRef>
        <a:effectRef idx="0">
          <a:scrgbClr r="0" g="0" b="0"/>
        </a:effectRef>
        <a:fontRef idx="minor"/>
      </dsp:style>
    </dsp:sp>
    <dsp:sp modelId="{31909AE0-4432-4EB2-80AF-2647BDFA5259}">
      <dsp:nvSpPr>
        <dsp:cNvPr id="0" name=""/>
        <dsp:cNvSpPr/>
      </dsp:nvSpPr>
      <dsp:spPr>
        <a:xfrm>
          <a:off x="3353416" y="1895227"/>
          <a:ext cx="3435990" cy="1203317"/>
        </a:xfrm>
        <a:prstGeom prst="roundRect">
          <a:avLst/>
        </a:prstGeom>
        <a:solidFill>
          <a:schemeClr val="accent2">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de-DE" sz="1800" kern="1200" dirty="0" smtClean="0">
              <a:latin typeface="Arial" panose="020B0604020202020204" pitchFamily="34" charset="0"/>
              <a:cs typeface="Arial" panose="020B0604020202020204" pitchFamily="34" charset="0"/>
            </a:rPr>
            <a:t>Antrags-/Vertragsberatung</a:t>
          </a:r>
        </a:p>
        <a:p>
          <a:pPr lvl="0" algn="ctr" defTabSz="800100">
            <a:lnSpc>
              <a:spcPct val="90000"/>
            </a:lnSpc>
            <a:spcBef>
              <a:spcPct val="0"/>
            </a:spcBef>
            <a:spcAft>
              <a:spcPct val="35000"/>
            </a:spcAft>
          </a:pPr>
          <a:r>
            <a:rPr lang="de-DE" sz="1800" kern="1200" dirty="0" smtClean="0">
              <a:latin typeface="Arial" panose="020B0604020202020204" pitchFamily="34" charset="0"/>
              <a:cs typeface="Arial" panose="020B0604020202020204" pitchFamily="34" charset="0"/>
            </a:rPr>
            <a:t>Forschungsabteilung</a:t>
          </a:r>
          <a:endParaRPr lang="de-DE" sz="1800" kern="1200" dirty="0">
            <a:latin typeface="Arial" panose="020B0604020202020204" pitchFamily="34" charset="0"/>
            <a:cs typeface="Arial" panose="020B0604020202020204" pitchFamily="34" charset="0"/>
          </a:endParaRPr>
        </a:p>
      </dsp:txBody>
      <dsp:txXfrm>
        <a:off x="3412157" y="1953968"/>
        <a:ext cx="3318508" cy="1085835"/>
      </dsp:txXfrm>
    </dsp:sp>
    <dsp:sp modelId="{FD528239-0AD1-4CA8-B878-0DC5EEDE9214}">
      <dsp:nvSpPr>
        <dsp:cNvPr id="0" name=""/>
        <dsp:cNvSpPr/>
      </dsp:nvSpPr>
      <dsp:spPr>
        <a:xfrm>
          <a:off x="710154" y="243467"/>
          <a:ext cx="3977036" cy="3977036"/>
        </a:xfrm>
        <a:custGeom>
          <a:avLst/>
          <a:gdLst/>
          <a:ahLst/>
          <a:cxnLst/>
          <a:rect l="0" t="0" r="0" b="0"/>
          <a:pathLst>
            <a:path>
              <a:moveTo>
                <a:pt x="3655918" y="3072021"/>
              </a:moveTo>
              <a:arcTo wR="1988518" hR="1988518" stAng="1980986" swAng="1329560"/>
            </a:path>
          </a:pathLst>
        </a:custGeom>
        <a:noFill/>
        <a:ln w="25400" cap="flat" cmpd="sng" algn="ctr">
          <a:solidFill>
            <a:schemeClr val="accent1"/>
          </a:solidFill>
          <a:prstDash val="solid"/>
          <a:tailEnd type="arrow"/>
        </a:ln>
        <a:effectLst/>
      </dsp:spPr>
      <dsp:style>
        <a:lnRef idx="1">
          <a:scrgbClr r="0" g="0" b="0"/>
        </a:lnRef>
        <a:fillRef idx="0">
          <a:scrgbClr r="0" g="0" b="0"/>
        </a:fillRef>
        <a:effectRef idx="0">
          <a:scrgbClr r="0" g="0" b="0"/>
        </a:effectRef>
        <a:fontRef idx="minor"/>
      </dsp:style>
    </dsp:sp>
    <dsp:sp modelId="{53A94DDF-A9FC-4977-93C5-79A0ED666F76}">
      <dsp:nvSpPr>
        <dsp:cNvPr id="0" name=""/>
        <dsp:cNvSpPr/>
      </dsp:nvSpPr>
      <dsp:spPr>
        <a:xfrm>
          <a:off x="1393617" y="3993527"/>
          <a:ext cx="3289352" cy="1203317"/>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de-DE" sz="1800" kern="1200" dirty="0" smtClean="0">
              <a:latin typeface="Arial" panose="020B0604020202020204" pitchFamily="34" charset="0"/>
              <a:cs typeface="Arial" panose="020B0604020202020204" pitchFamily="34" charset="0"/>
            </a:rPr>
            <a:t>Projektdurchführung</a:t>
          </a:r>
        </a:p>
        <a:p>
          <a:pPr lvl="0" algn="ctr" defTabSz="800100">
            <a:lnSpc>
              <a:spcPct val="90000"/>
            </a:lnSpc>
            <a:spcBef>
              <a:spcPct val="0"/>
            </a:spcBef>
            <a:spcAft>
              <a:spcPct val="35000"/>
            </a:spcAft>
          </a:pPr>
          <a:r>
            <a:rPr lang="de-DE" sz="1800" kern="1200" dirty="0" smtClean="0">
              <a:latin typeface="Arial" panose="020B0604020202020204" pitchFamily="34" charset="0"/>
              <a:cs typeface="Arial" panose="020B0604020202020204" pitchFamily="34" charset="0"/>
            </a:rPr>
            <a:t>Drittmittelabteilung</a:t>
          </a:r>
          <a:endParaRPr lang="de-DE" sz="1800" kern="1200" dirty="0">
            <a:latin typeface="Arial" panose="020B0604020202020204" pitchFamily="34" charset="0"/>
            <a:cs typeface="Arial" panose="020B0604020202020204" pitchFamily="34" charset="0"/>
          </a:endParaRPr>
        </a:p>
      </dsp:txBody>
      <dsp:txXfrm>
        <a:off x="1452358" y="4052268"/>
        <a:ext cx="3171870" cy="1085835"/>
      </dsp:txXfrm>
    </dsp:sp>
    <dsp:sp modelId="{05F2B403-F96C-4898-8AB0-5E81555B018A}">
      <dsp:nvSpPr>
        <dsp:cNvPr id="0" name=""/>
        <dsp:cNvSpPr/>
      </dsp:nvSpPr>
      <dsp:spPr>
        <a:xfrm>
          <a:off x="1466216" y="271269"/>
          <a:ext cx="3977036" cy="3977036"/>
        </a:xfrm>
        <a:custGeom>
          <a:avLst/>
          <a:gdLst/>
          <a:ahLst/>
          <a:cxnLst/>
          <a:rect l="0" t="0" r="0" b="0"/>
          <a:pathLst>
            <a:path>
              <a:moveTo>
                <a:pt x="809799" y="3590026"/>
              </a:moveTo>
              <a:arcTo wR="1988518" hR="1988518" stAng="7581196" swAng="1300067"/>
            </a:path>
          </a:pathLst>
        </a:custGeom>
        <a:noFill/>
        <a:ln w="25400" cap="flat" cmpd="sng" algn="ctr">
          <a:solidFill>
            <a:schemeClr val="accent1"/>
          </a:solidFill>
          <a:prstDash val="solid"/>
          <a:tailEnd type="arrow"/>
        </a:ln>
        <a:effectLst/>
      </dsp:spPr>
      <dsp:style>
        <a:lnRef idx="1">
          <a:scrgbClr r="0" g="0" b="0"/>
        </a:lnRef>
        <a:fillRef idx="0">
          <a:scrgbClr r="0" g="0" b="0"/>
        </a:fillRef>
        <a:effectRef idx="0">
          <a:scrgbClr r="0" g="0" b="0"/>
        </a:effectRef>
        <a:fontRef idx="minor"/>
      </dsp:style>
    </dsp:sp>
    <dsp:sp modelId="{533FA4D9-8767-441F-90E5-CE0DD5816824}">
      <dsp:nvSpPr>
        <dsp:cNvPr id="0" name=""/>
        <dsp:cNvSpPr/>
      </dsp:nvSpPr>
      <dsp:spPr>
        <a:xfrm>
          <a:off x="-374218" y="1895229"/>
          <a:ext cx="2937187" cy="1203317"/>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de-DE" sz="1800" kern="1200" dirty="0" smtClean="0">
              <a:latin typeface="Arial" panose="020B0604020202020204" pitchFamily="34" charset="0"/>
              <a:cs typeface="Arial" panose="020B0604020202020204" pitchFamily="34" charset="0"/>
            </a:rPr>
            <a:t>Projektabschluss</a:t>
          </a:r>
        </a:p>
        <a:p>
          <a:pPr lvl="0" algn="ctr" defTabSz="800100">
            <a:lnSpc>
              <a:spcPct val="90000"/>
            </a:lnSpc>
            <a:spcBef>
              <a:spcPct val="0"/>
            </a:spcBef>
            <a:spcAft>
              <a:spcPct val="35000"/>
            </a:spcAft>
          </a:pPr>
          <a:r>
            <a:rPr lang="de-DE" sz="1800" kern="1200" dirty="0" smtClean="0">
              <a:latin typeface="Arial" panose="020B0604020202020204" pitchFamily="34" charset="0"/>
              <a:cs typeface="Arial" panose="020B0604020202020204" pitchFamily="34" charset="0"/>
            </a:rPr>
            <a:t>Drittmittelabteilung</a:t>
          </a:r>
          <a:endParaRPr lang="de-DE" sz="1800" kern="1200" dirty="0">
            <a:latin typeface="Arial" panose="020B0604020202020204" pitchFamily="34" charset="0"/>
            <a:cs typeface="Arial" panose="020B0604020202020204" pitchFamily="34" charset="0"/>
          </a:endParaRPr>
        </a:p>
      </dsp:txBody>
      <dsp:txXfrm>
        <a:off x="-315477" y="1953970"/>
        <a:ext cx="2819705" cy="1085835"/>
      </dsp:txXfrm>
    </dsp:sp>
    <dsp:sp modelId="{7372626E-755F-4CB3-BBF8-FF95EC2F9EA9}">
      <dsp:nvSpPr>
        <dsp:cNvPr id="0" name=""/>
        <dsp:cNvSpPr/>
      </dsp:nvSpPr>
      <dsp:spPr>
        <a:xfrm>
          <a:off x="1410642" y="1000877"/>
          <a:ext cx="3977036" cy="3977036"/>
        </a:xfrm>
        <a:custGeom>
          <a:avLst/>
          <a:gdLst/>
          <a:ahLst/>
          <a:cxnLst/>
          <a:rect l="0" t="0" r="0" b="0"/>
          <a:pathLst>
            <a:path>
              <a:moveTo>
                <a:pt x="438020" y="743463"/>
              </a:moveTo>
              <a:arcTo wR="1988518" hR="1988518" stAng="13125876" swAng="983789"/>
            </a:path>
          </a:pathLst>
        </a:custGeom>
        <a:noFill/>
        <a:ln w="25400" cap="flat" cmpd="sng" algn="ctr">
          <a:solidFill>
            <a:schemeClr val="accent1"/>
          </a:solidFill>
          <a:prstDash val="solid"/>
          <a:tailEnd type="arrow"/>
        </a:ln>
        <a:effectLst/>
      </dsp:spPr>
      <dsp:style>
        <a:lnRef idx="1">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62795A2-E401-45E6-A5D2-DF9041AA7B66}" type="datetimeFigureOut">
              <a:rPr lang="de-DE" smtClean="0"/>
              <a:t>05.06.2017</a:t>
            </a:fld>
            <a:endParaRPr lang="de-DE"/>
          </a:p>
        </p:txBody>
      </p:sp>
      <p:sp>
        <p:nvSpPr>
          <p:cNvPr id="4" name="Folienbildplatzhalt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6" name="Fußzeilenplatzhalt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6BE2164-1464-4783-AFEA-8C0967CADB69}" type="slidenum">
              <a:rPr lang="de-DE" smtClean="0"/>
              <a:t>‹Nr.›</a:t>
            </a:fld>
            <a:endParaRPr lang="de-DE"/>
          </a:p>
        </p:txBody>
      </p:sp>
    </p:spTree>
    <p:extLst>
      <p:ext uri="{BB962C8B-B14F-4D97-AF65-F5344CB8AC3E}">
        <p14:creationId xmlns:p14="http://schemas.microsoft.com/office/powerpoint/2010/main" val="9371133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C6DE6D-19BE-4388-AFF8-0818E46456CB}" type="slidenum">
              <a:rPr lang="de-DE" smtClean="0">
                <a:solidFill>
                  <a:prstClr val="black"/>
                </a:solidFill>
              </a:rPr>
              <a:pPr/>
              <a:t>2</a:t>
            </a:fld>
            <a:endParaRPr lang="de-DE">
              <a:solidFill>
                <a:prstClr val="black"/>
              </a:solidFill>
            </a:endParaRPr>
          </a:p>
        </p:txBody>
      </p:sp>
    </p:spTree>
    <p:extLst>
      <p:ext uri="{BB962C8B-B14F-4D97-AF65-F5344CB8AC3E}">
        <p14:creationId xmlns:p14="http://schemas.microsoft.com/office/powerpoint/2010/main" val="1491810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fld id="{058074D8-F2C3-41B7-B34B-BD3CB8CD014D}" type="slidenum">
              <a:rPr lang="de-DE" smtClean="0"/>
              <a:pPr/>
              <a:t>11</a:t>
            </a:fld>
            <a:endParaRPr lang="de-DE"/>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fld id="{058074D8-F2C3-41B7-B34B-BD3CB8CD014D}" type="slidenum">
              <a:rPr lang="de-DE" smtClean="0"/>
              <a:pPr/>
              <a:t>12</a:t>
            </a:fld>
            <a:endParaRPr lang="de-DE"/>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fld id="{058074D8-F2C3-41B7-B34B-BD3CB8CD014D}" type="slidenum">
              <a:rPr lang="de-DE" smtClean="0"/>
              <a:pPr/>
              <a:t>13</a:t>
            </a:fld>
            <a:endParaRPr lang="de-DE"/>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fld id="{058074D8-F2C3-41B7-B34B-BD3CB8CD014D}" type="slidenum">
              <a:rPr lang="de-DE" smtClean="0"/>
              <a:pPr/>
              <a:t>14</a:t>
            </a:fld>
            <a:endParaRPr lang="de-DE"/>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fld id="{058074D8-F2C3-41B7-B34B-BD3CB8CD014D}" type="slidenum">
              <a:rPr lang="de-DE" smtClean="0"/>
              <a:pPr/>
              <a:t>15</a:t>
            </a:fld>
            <a:endParaRPr lang="de-DE"/>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fld id="{058074D8-F2C3-41B7-B34B-BD3CB8CD014D}" type="slidenum">
              <a:rPr lang="de-DE" smtClean="0"/>
              <a:pPr/>
              <a:t>16</a:t>
            </a:fld>
            <a:endParaRPr lang="de-DE"/>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fld id="{058074D8-F2C3-41B7-B34B-BD3CB8CD014D}" type="slidenum">
              <a:rPr lang="de-DE" smtClean="0"/>
              <a:pPr/>
              <a:t>17</a:t>
            </a:fld>
            <a:endParaRPr lang="de-DE"/>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fld id="{058074D8-F2C3-41B7-B34B-BD3CB8CD014D}" type="slidenum">
              <a:rPr lang="de-DE" smtClean="0"/>
              <a:pPr/>
              <a:t>18</a:t>
            </a:fld>
            <a:endParaRPr lang="de-DE"/>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fld id="{058074D8-F2C3-41B7-B34B-BD3CB8CD014D}" type="slidenum">
              <a:rPr lang="de-DE" smtClean="0"/>
              <a:pPr/>
              <a:t>3</a:t>
            </a:fld>
            <a:endParaRPr lang="de-DE"/>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fld id="{058074D8-F2C3-41B7-B34B-BD3CB8CD014D}" type="slidenum">
              <a:rPr lang="de-DE" smtClean="0"/>
              <a:pPr/>
              <a:t>4</a:t>
            </a:fld>
            <a:endParaRPr lang="de-DE"/>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fld id="{058074D8-F2C3-41B7-B34B-BD3CB8CD014D}" type="slidenum">
              <a:rPr lang="de-DE" smtClean="0"/>
              <a:pPr/>
              <a:t>5</a:t>
            </a:fld>
            <a:endParaRPr lang="de-DE"/>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fld id="{058074D8-F2C3-41B7-B34B-BD3CB8CD014D}" type="slidenum">
              <a:rPr lang="de-DE" smtClean="0"/>
              <a:pPr/>
              <a:t>6</a:t>
            </a:fld>
            <a:endParaRPr lang="de-DE"/>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fld id="{058074D8-F2C3-41B7-B34B-BD3CB8CD014D}" type="slidenum">
              <a:rPr lang="de-DE" smtClean="0"/>
              <a:pPr/>
              <a:t>7</a:t>
            </a:fld>
            <a:endParaRPr lang="de-DE"/>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fld id="{058074D8-F2C3-41B7-B34B-BD3CB8CD014D}" type="slidenum">
              <a:rPr lang="de-DE" smtClean="0"/>
              <a:pPr/>
              <a:t>8</a:t>
            </a:fld>
            <a:endParaRPr lang="de-DE"/>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fld id="{058074D8-F2C3-41B7-B34B-BD3CB8CD014D}" type="slidenum">
              <a:rPr lang="de-DE" smtClean="0"/>
              <a:pPr/>
              <a:t>9</a:t>
            </a:fld>
            <a:endParaRPr lang="de-DE"/>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fld id="{058074D8-F2C3-41B7-B34B-BD3CB8CD014D}" type="slidenum">
              <a:rPr lang="de-DE" smtClean="0"/>
              <a:pPr/>
              <a:t>10</a:t>
            </a:fld>
            <a:endParaRPr lang="de-DE"/>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folie 1">
    <p:spTree>
      <p:nvGrpSpPr>
        <p:cNvPr id="1" name=""/>
        <p:cNvGrpSpPr/>
        <p:nvPr/>
      </p:nvGrpSpPr>
      <p:grpSpPr>
        <a:xfrm>
          <a:off x="0" y="0"/>
          <a:ext cx="0" cy="0"/>
          <a:chOff x="0" y="0"/>
          <a:chExt cx="0" cy="0"/>
        </a:xfrm>
      </p:grpSpPr>
      <p:sp>
        <p:nvSpPr>
          <p:cNvPr id="7" name="Titel 1"/>
          <p:cNvSpPr>
            <a:spLocks noGrp="1"/>
          </p:cNvSpPr>
          <p:nvPr>
            <p:ph type="ctrTitle"/>
          </p:nvPr>
        </p:nvSpPr>
        <p:spPr>
          <a:xfrm>
            <a:off x="0" y="4651200"/>
            <a:ext cx="7363880" cy="2206471"/>
          </a:xfrm>
          <a:prstGeom prst="rect">
            <a:avLst/>
          </a:prstGeom>
          <a:solidFill>
            <a:schemeClr val="tx2"/>
          </a:solidFill>
        </p:spPr>
        <p:txBody>
          <a:bodyPr lIns="360000" anchor="ctr" anchorCtr="0"/>
          <a:lstStyle>
            <a:lvl1pPr algn="l">
              <a:lnSpc>
                <a:spcPts val="4300"/>
              </a:lnSpc>
              <a:defRPr sz="3600" cap="none">
                <a:solidFill>
                  <a:schemeClr val="bg1"/>
                </a:solidFill>
                <a:latin typeface="HHU Celeste Sans"/>
              </a:defRPr>
            </a:lvl1pPr>
          </a:lstStyle>
          <a:p>
            <a:r>
              <a:rPr lang="de-DE" dirty="0" smtClean="0"/>
              <a:t>Mastertitelformat bearbeiten</a:t>
            </a:r>
            <a:endParaRPr lang="de-DE" dirty="0"/>
          </a:p>
        </p:txBody>
      </p:sp>
      <p:sp>
        <p:nvSpPr>
          <p:cNvPr id="8" name="Bildplatzhalter 9"/>
          <p:cNvSpPr>
            <a:spLocks noGrp="1"/>
          </p:cNvSpPr>
          <p:nvPr>
            <p:ph type="pic" sz="quarter" idx="12"/>
          </p:nvPr>
        </p:nvSpPr>
        <p:spPr>
          <a:xfrm>
            <a:off x="2" y="1270800"/>
            <a:ext cx="7363878" cy="3320531"/>
          </a:xfrm>
          <a:prstGeom prst="rect">
            <a:avLst/>
          </a:prstGeom>
        </p:spPr>
        <p:txBody>
          <a:bodyPr rtlCol="0">
            <a:normAutofit/>
          </a:bodyPr>
          <a:lstStyle>
            <a:lvl1pPr marL="0" indent="0">
              <a:buFontTx/>
              <a:buNone/>
              <a:defRPr>
                <a:solidFill>
                  <a:schemeClr val="bg2"/>
                </a:solidFill>
                <a:latin typeface="HHU Celeste Sans"/>
                <a:cs typeface="HHU Celeste Sans"/>
              </a:defRPr>
            </a:lvl1pPr>
          </a:lstStyle>
          <a:p>
            <a:pPr lvl="0"/>
            <a:r>
              <a:rPr lang="de-DE" noProof="0" dirty="0" smtClean="0"/>
              <a:t>Bild auf Platzhalter ziehen oder durch Klicken auf Symbol hinzufügen</a:t>
            </a:r>
            <a:endParaRPr lang="de-DE" noProof="0" dirty="0"/>
          </a:p>
        </p:txBody>
      </p:sp>
    </p:spTree>
    <p:extLst>
      <p:ext uri="{BB962C8B-B14F-4D97-AF65-F5344CB8AC3E}">
        <p14:creationId xmlns:p14="http://schemas.microsoft.com/office/powerpoint/2010/main" val="37340372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FuL Titel und Inhalt mit Animation">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Mastertitelformat bearbeiten</a:t>
            </a:r>
            <a:endParaRPr lang="de-DE" dirty="0"/>
          </a:p>
        </p:txBody>
      </p:sp>
      <p:sp>
        <p:nvSpPr>
          <p:cNvPr id="3" name="Inhaltsplatzhalter 2"/>
          <p:cNvSpPr>
            <a:spLocks noGrp="1"/>
          </p:cNvSpPr>
          <p:nvPr>
            <p:ph idx="1"/>
          </p:nvPr>
        </p:nvSpPr>
        <p:spPr>
          <a:xfrm>
            <a:off x="352800" y="1620000"/>
            <a:ext cx="8424000" cy="4680000"/>
          </a:xfrm>
        </p:spPr>
        <p:txBody>
          <a:bodyPr/>
          <a:lstStyle>
            <a:lvl1pPr>
              <a:tabLst>
                <a:tab pos="361950" algn="l"/>
              </a:tabLst>
              <a:defRPr/>
            </a:lvl1pPr>
            <a:lvl2pPr marL="633600" indent="-273600">
              <a:tabLst>
                <a:tab pos="361950" algn="l"/>
              </a:tabLst>
              <a:defRPr/>
            </a:lvl2pPr>
            <a:lvl3pPr marL="856800">
              <a:tabLst>
                <a:tab pos="361950" algn="l"/>
              </a:tabLst>
              <a:defRPr/>
            </a:lvl3pPr>
          </a:lstStyle>
          <a:p>
            <a:pPr lvl="0"/>
            <a:r>
              <a:rPr lang="de-DE" dirty="0" smtClean="0"/>
              <a:t>Mastertextformat bearbeiten</a:t>
            </a:r>
          </a:p>
          <a:p>
            <a:pPr lvl="1"/>
            <a:r>
              <a:rPr lang="de-DE" dirty="0" smtClean="0"/>
              <a:t>Zweite Ebene</a:t>
            </a:r>
          </a:p>
          <a:p>
            <a:pPr lvl="2"/>
            <a:r>
              <a:rPr lang="de-DE" dirty="0" smtClean="0"/>
              <a:t>Dritte Ebene</a:t>
            </a:r>
          </a:p>
        </p:txBody>
      </p:sp>
      <p:sp>
        <p:nvSpPr>
          <p:cNvPr id="5" name="Fußzeilenplatzhalter 4"/>
          <p:cNvSpPr>
            <a:spLocks noGrp="1"/>
          </p:cNvSpPr>
          <p:nvPr>
            <p:ph type="ftr" sz="quarter" idx="11"/>
          </p:nvPr>
        </p:nvSpPr>
        <p:spPr/>
        <p:txBody>
          <a:bodyPr/>
          <a:lstStyle>
            <a:lvl1pPr>
              <a:defRPr/>
            </a:lvl1pPr>
          </a:lstStyle>
          <a:p>
            <a:pPr>
              <a:defRPr/>
            </a:pPr>
            <a:endParaRPr lang="de-DE" dirty="0">
              <a:solidFill>
                <a:srgbClr val="FFFFFF"/>
              </a:solidFill>
            </a:endParaRPr>
          </a:p>
        </p:txBody>
      </p:sp>
      <p:sp>
        <p:nvSpPr>
          <p:cNvPr id="6" name="Foliennummernplatzhalter 5"/>
          <p:cNvSpPr>
            <a:spLocks noGrp="1"/>
          </p:cNvSpPr>
          <p:nvPr>
            <p:ph type="sldNum" sz="quarter" idx="12"/>
          </p:nvPr>
        </p:nvSpPr>
        <p:spPr/>
        <p:txBody>
          <a:bodyPr/>
          <a:lstStyle>
            <a:lvl1pPr>
              <a:defRPr/>
            </a:lvl1pPr>
          </a:lstStyle>
          <a:p>
            <a:pPr>
              <a:defRPr/>
            </a:pPr>
            <a:fld id="{1251EF8B-D4DD-154E-BB81-17B6ED2A4BD8}" type="slidenum">
              <a:rPr lang="de-DE">
                <a:solidFill>
                  <a:srgbClr val="D9DADB">
                    <a:lumMod val="50000"/>
                  </a:srgbClr>
                </a:solidFill>
              </a:rPr>
              <a:pPr>
                <a:defRPr/>
              </a:pPr>
              <a:t>‹Nr.›</a:t>
            </a:fld>
            <a:endParaRPr lang="de-DE" dirty="0">
              <a:solidFill>
                <a:srgbClr val="D9DADB">
                  <a:lumMod val="50000"/>
                </a:srgbClr>
              </a:solidFill>
            </a:endParaRPr>
          </a:p>
        </p:txBody>
      </p:sp>
      <p:sp>
        <p:nvSpPr>
          <p:cNvPr id="9" name="Textplatzhalter 8"/>
          <p:cNvSpPr>
            <a:spLocks noGrp="1"/>
          </p:cNvSpPr>
          <p:nvPr>
            <p:ph type="body" sz="quarter" idx="18" hasCustomPrompt="1"/>
          </p:nvPr>
        </p:nvSpPr>
        <p:spPr>
          <a:xfrm>
            <a:off x="0" y="936000"/>
            <a:ext cx="7357961" cy="475200"/>
          </a:xfrm>
        </p:spPr>
        <p:txBody>
          <a:bodyPr lIns="360000"/>
          <a:lstStyle>
            <a:lvl1pPr marL="0" indent="0">
              <a:buFontTx/>
              <a:buNone/>
              <a:defRPr sz="2800" baseline="0">
                <a:solidFill>
                  <a:schemeClr val="tx2"/>
                </a:solidFill>
                <a:latin typeface="+mj-lt"/>
              </a:defRPr>
            </a:lvl1pPr>
          </a:lstStyle>
          <a:p>
            <a:pPr lvl="0"/>
            <a:r>
              <a:rPr lang="de-DE" dirty="0" smtClean="0"/>
              <a:t>Master-Subtitelformat bearbeiten	</a:t>
            </a:r>
            <a:endParaRPr lang="de-DE" dirty="0"/>
          </a:p>
        </p:txBody>
      </p:sp>
    </p:spTree>
    <p:extLst>
      <p:ext uri="{BB962C8B-B14F-4D97-AF65-F5344CB8AC3E}">
        <p14:creationId xmlns:p14="http://schemas.microsoft.com/office/powerpoint/2010/main" val="26227486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 presetClass="entr" presetSubtype="0" fill="hold" nodeType="clickEffect">
                  <p:stCondLst>
                    <p:cond delay="0"/>
                  </p:stCondLst>
                  <p:childTnLst>
                    <p:set>
                      <p:cBhvr>
                        <p:cTn dur="1" fill="hold">
                          <p:stCondLst>
                            <p:cond delay="0"/>
                          </p:stCondLst>
                        </p:cTn>
                        <p:tgtEl>
                          <p:spTgt spid="3"/>
                        </p:tgtEl>
                        <p:attrNameLst>
                          <p:attrName>style.visibility</p:attrName>
                        </p:attrNameLst>
                      </p:cBhvr>
                      <p:to>
                        <p:strVal val="visible"/>
                      </p:to>
                    </p:set>
                  </p:childTnLst>
                </p:cTn>
              </p:par>
            </p:tnLst>
          </p:tmpl>
          <p:tmpl lvl="2">
            <p:tnLst>
              <p:par>
                <p:cTn presetID="1" presetClass="entr" presetSubtype="0" fill="hold" nodeType="clickEffect">
                  <p:stCondLst>
                    <p:cond delay="0"/>
                  </p:stCondLst>
                  <p:childTnLst>
                    <p:set>
                      <p:cBhvr>
                        <p:cTn dur="1" fill="hold">
                          <p:stCondLst>
                            <p:cond delay="0"/>
                          </p:stCondLst>
                        </p:cTn>
                        <p:tgtEl>
                          <p:spTgt spid="3"/>
                        </p:tgtEl>
                        <p:attrNameLst>
                          <p:attrName>style.visibility</p:attrName>
                        </p:attrNameLst>
                      </p:cBhvr>
                      <p:to>
                        <p:strVal val="visible"/>
                      </p:to>
                    </p:set>
                  </p:childTnLst>
                </p:cTn>
              </p:par>
            </p:tnLst>
          </p:tmpl>
          <p:tmpl lvl="3">
            <p:tnLst>
              <p:par>
                <p:cTn presetID="1" presetClass="entr" presetSubtype="0" fill="hold" nodeType="clickEffect">
                  <p:stCondLst>
                    <p:cond delay="0"/>
                  </p:stCondLst>
                  <p:childTnLst>
                    <p:set>
                      <p:cBhvr>
                        <p:cTn dur="1" fill="hold">
                          <p:stCondLst>
                            <p:cond delay="0"/>
                          </p:stCondLst>
                        </p:cTn>
                        <p:tgtEl>
                          <p:spTgt spid="3"/>
                        </p:tgtEl>
                        <p:attrNameLst>
                          <p:attrName>style.visibility</p:attrName>
                        </p:attrNameLst>
                      </p:cBhvr>
                      <p:to>
                        <p:strVal val="visible"/>
                      </p:to>
                    </p:set>
                  </p:childTnLst>
                </p:cTn>
              </p:par>
            </p:tnLst>
          </p:tmpl>
        </p:tmplLst>
      </p:bldP>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uL Zwei Inhalte_ho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Mastertitelformat bearbeiten</a:t>
            </a:r>
            <a:endParaRPr lang="de-DE" dirty="0"/>
          </a:p>
        </p:txBody>
      </p:sp>
      <p:sp>
        <p:nvSpPr>
          <p:cNvPr id="3" name="Inhaltsplatzhalter 2"/>
          <p:cNvSpPr>
            <a:spLocks noGrp="1"/>
          </p:cNvSpPr>
          <p:nvPr>
            <p:ph sz="half" idx="1" hasCustomPrompt="1"/>
          </p:nvPr>
        </p:nvSpPr>
        <p:spPr>
          <a:xfrm>
            <a:off x="352800" y="1620000"/>
            <a:ext cx="3960000" cy="4680000"/>
          </a:xfrm>
        </p:spPr>
        <p:txBody>
          <a:bodyPr/>
          <a:lstStyle>
            <a:lvl1pPr marL="0" indent="-360000" algn="l">
              <a:tabLst>
                <a:tab pos="361950" algn="l"/>
              </a:tabLst>
              <a:defRPr sz="2400" baseline="0"/>
            </a:lvl1pPr>
            <a:lvl2pPr marL="648000" indent="-288000">
              <a:defRPr sz="2200"/>
            </a:lvl2pPr>
            <a:lvl3pPr marL="856800">
              <a:defRPr sz="2000"/>
            </a:lvl3pPr>
            <a:lvl4pPr>
              <a:defRPr sz="1800"/>
            </a:lvl4pPr>
            <a:lvl5pPr>
              <a:defRPr sz="1800"/>
            </a:lvl5pPr>
            <a:lvl6pPr>
              <a:defRPr sz="1800"/>
            </a:lvl6pPr>
            <a:lvl7pPr>
              <a:defRPr sz="1800"/>
            </a:lvl7pPr>
            <a:lvl8pPr>
              <a:defRPr sz="1800"/>
            </a:lvl8pPr>
            <a:lvl9pPr>
              <a:defRPr sz="1800"/>
            </a:lvl9pPr>
          </a:lstStyle>
          <a:p>
            <a:pPr lvl="0"/>
            <a:r>
              <a:rPr lang="de-DE" dirty="0" smtClean="0"/>
              <a:t>Mastertextformat            	bearbeiten</a:t>
            </a:r>
          </a:p>
          <a:p>
            <a:pPr lvl="1"/>
            <a:r>
              <a:rPr lang="de-DE" dirty="0" smtClean="0"/>
              <a:t>Zweite Ebene</a:t>
            </a:r>
          </a:p>
          <a:p>
            <a:pPr lvl="2"/>
            <a:r>
              <a:rPr lang="de-DE" dirty="0" smtClean="0"/>
              <a:t>Dritte Ebene</a:t>
            </a:r>
          </a:p>
        </p:txBody>
      </p:sp>
      <p:sp>
        <p:nvSpPr>
          <p:cNvPr id="6" name="Fußzeilenplatzhalter 4"/>
          <p:cNvSpPr>
            <a:spLocks noGrp="1"/>
          </p:cNvSpPr>
          <p:nvPr>
            <p:ph type="ftr" sz="quarter" idx="11"/>
          </p:nvPr>
        </p:nvSpPr>
        <p:spPr/>
        <p:txBody>
          <a:bodyPr/>
          <a:lstStyle>
            <a:lvl1pPr>
              <a:defRPr/>
            </a:lvl1pPr>
          </a:lstStyle>
          <a:p>
            <a:pPr>
              <a:defRPr/>
            </a:pPr>
            <a:endParaRPr lang="de-DE" dirty="0">
              <a:solidFill>
                <a:srgbClr val="FFFFFF"/>
              </a:solidFill>
            </a:endParaRPr>
          </a:p>
        </p:txBody>
      </p:sp>
      <p:sp>
        <p:nvSpPr>
          <p:cNvPr id="7" name="Foliennummernplatzhalter 5"/>
          <p:cNvSpPr>
            <a:spLocks noGrp="1"/>
          </p:cNvSpPr>
          <p:nvPr>
            <p:ph type="sldNum" sz="quarter" idx="12"/>
          </p:nvPr>
        </p:nvSpPr>
        <p:spPr/>
        <p:txBody>
          <a:bodyPr/>
          <a:lstStyle>
            <a:lvl1pPr>
              <a:defRPr/>
            </a:lvl1pPr>
          </a:lstStyle>
          <a:p>
            <a:pPr>
              <a:defRPr/>
            </a:pPr>
            <a:fld id="{607778F1-8747-4E43-8969-94EBDE51F648}" type="slidenum">
              <a:rPr lang="de-DE">
                <a:solidFill>
                  <a:srgbClr val="D9DADB">
                    <a:lumMod val="50000"/>
                  </a:srgbClr>
                </a:solidFill>
              </a:rPr>
              <a:pPr>
                <a:defRPr/>
              </a:pPr>
              <a:t>‹Nr.›</a:t>
            </a:fld>
            <a:endParaRPr lang="de-DE" dirty="0">
              <a:solidFill>
                <a:srgbClr val="D9DADB">
                  <a:lumMod val="50000"/>
                </a:srgbClr>
              </a:solidFill>
            </a:endParaRPr>
          </a:p>
        </p:txBody>
      </p:sp>
      <p:sp>
        <p:nvSpPr>
          <p:cNvPr id="18" name="Inhaltsplatzhalter 2"/>
          <p:cNvSpPr>
            <a:spLocks noGrp="1"/>
          </p:cNvSpPr>
          <p:nvPr>
            <p:ph sz="half" idx="18" hasCustomPrompt="1"/>
          </p:nvPr>
        </p:nvSpPr>
        <p:spPr>
          <a:xfrm>
            <a:off x="4824000" y="1620000"/>
            <a:ext cx="3960000" cy="4680000"/>
          </a:xfrm>
        </p:spPr>
        <p:txBody>
          <a:bodyPr/>
          <a:lstStyle>
            <a:lvl1pPr>
              <a:tabLst>
                <a:tab pos="361950" algn="l"/>
              </a:tabLst>
              <a:defRPr sz="2400"/>
            </a:lvl1pPr>
            <a:lvl2pPr marL="633600">
              <a:defRPr sz="2200"/>
            </a:lvl2pPr>
            <a:lvl3pPr marL="856800">
              <a:defRPr sz="2000"/>
            </a:lvl3pPr>
            <a:lvl4pPr>
              <a:defRPr sz="1800"/>
            </a:lvl4pPr>
            <a:lvl5pPr>
              <a:defRPr sz="1800"/>
            </a:lvl5pPr>
            <a:lvl6pPr>
              <a:defRPr sz="1800"/>
            </a:lvl6pPr>
            <a:lvl7pPr>
              <a:defRPr sz="1800"/>
            </a:lvl7pPr>
            <a:lvl8pPr>
              <a:defRPr sz="1800"/>
            </a:lvl8pPr>
            <a:lvl9pPr>
              <a:defRPr sz="1800"/>
            </a:lvl9pPr>
          </a:lstStyle>
          <a:p>
            <a:pPr lvl="0"/>
            <a:r>
              <a:rPr lang="de-DE" dirty="0" smtClean="0"/>
              <a:t>Mastertextformat 	bearbeiten</a:t>
            </a:r>
          </a:p>
          <a:p>
            <a:pPr lvl="1"/>
            <a:r>
              <a:rPr lang="de-DE" dirty="0" smtClean="0"/>
              <a:t>Zweite Ebene</a:t>
            </a:r>
          </a:p>
          <a:p>
            <a:pPr lvl="2"/>
            <a:r>
              <a:rPr lang="de-DE" dirty="0" smtClean="0"/>
              <a:t>Dritte Ebene</a:t>
            </a:r>
          </a:p>
        </p:txBody>
      </p:sp>
      <p:sp>
        <p:nvSpPr>
          <p:cNvPr id="8" name="Textplatzhalter 8"/>
          <p:cNvSpPr>
            <a:spLocks noGrp="1"/>
          </p:cNvSpPr>
          <p:nvPr>
            <p:ph type="body" sz="quarter" idx="19" hasCustomPrompt="1"/>
          </p:nvPr>
        </p:nvSpPr>
        <p:spPr>
          <a:xfrm>
            <a:off x="0" y="936000"/>
            <a:ext cx="7357961" cy="475200"/>
          </a:xfrm>
        </p:spPr>
        <p:txBody>
          <a:bodyPr lIns="360000"/>
          <a:lstStyle>
            <a:lvl1pPr marL="0" indent="0">
              <a:buFontTx/>
              <a:buNone/>
              <a:defRPr sz="2800" baseline="0">
                <a:solidFill>
                  <a:schemeClr val="tx2"/>
                </a:solidFill>
                <a:latin typeface="+mj-lt"/>
              </a:defRPr>
            </a:lvl1pPr>
          </a:lstStyle>
          <a:p>
            <a:pPr lvl="0"/>
            <a:r>
              <a:rPr lang="de-DE" dirty="0" smtClean="0"/>
              <a:t>Master-Subtitelformat bearbeiten	</a:t>
            </a:r>
            <a:endParaRPr lang="de-DE" dirty="0"/>
          </a:p>
        </p:txBody>
      </p:sp>
    </p:spTree>
    <p:extLst>
      <p:ext uri="{BB962C8B-B14F-4D97-AF65-F5344CB8AC3E}">
        <p14:creationId xmlns:p14="http://schemas.microsoft.com/office/powerpoint/2010/main" val="113154558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FuL Zwei Kategorien_ho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Mastertitelformat bearbeiten</a:t>
            </a:r>
            <a:endParaRPr lang="de-DE" dirty="0"/>
          </a:p>
        </p:txBody>
      </p:sp>
      <p:sp>
        <p:nvSpPr>
          <p:cNvPr id="3" name="Inhaltsplatzhalter 2"/>
          <p:cNvSpPr>
            <a:spLocks noGrp="1"/>
          </p:cNvSpPr>
          <p:nvPr>
            <p:ph sz="half" idx="1" hasCustomPrompt="1"/>
          </p:nvPr>
        </p:nvSpPr>
        <p:spPr>
          <a:xfrm>
            <a:off x="352800" y="1620000"/>
            <a:ext cx="3960000" cy="4680000"/>
          </a:xfrm>
        </p:spPr>
        <p:txBody>
          <a:bodyPr/>
          <a:lstStyle>
            <a:lvl1pPr marL="0" indent="-360000" algn="l">
              <a:tabLst>
                <a:tab pos="361950" algn="l"/>
              </a:tabLst>
              <a:defRPr sz="2400" baseline="0"/>
            </a:lvl1pPr>
            <a:lvl2pPr marL="648000" indent="-288000">
              <a:defRPr sz="2200"/>
            </a:lvl2pPr>
            <a:lvl3pPr marL="856800">
              <a:defRPr sz="2000"/>
            </a:lvl3pPr>
            <a:lvl4pPr>
              <a:defRPr sz="1800"/>
            </a:lvl4pPr>
            <a:lvl5pPr>
              <a:defRPr sz="1800"/>
            </a:lvl5pPr>
            <a:lvl6pPr>
              <a:defRPr sz="1800"/>
            </a:lvl6pPr>
            <a:lvl7pPr>
              <a:defRPr sz="1800"/>
            </a:lvl7pPr>
            <a:lvl8pPr>
              <a:defRPr sz="1800"/>
            </a:lvl8pPr>
            <a:lvl9pPr>
              <a:defRPr sz="1800"/>
            </a:lvl9pPr>
          </a:lstStyle>
          <a:p>
            <a:pPr lvl="0"/>
            <a:r>
              <a:rPr lang="de-DE" dirty="0" smtClean="0"/>
              <a:t>Mastertextformat            	bearbeiten</a:t>
            </a:r>
          </a:p>
          <a:p>
            <a:pPr lvl="1"/>
            <a:r>
              <a:rPr lang="de-DE" dirty="0" smtClean="0"/>
              <a:t>Zweite Ebene</a:t>
            </a:r>
          </a:p>
          <a:p>
            <a:pPr lvl="2"/>
            <a:r>
              <a:rPr lang="de-DE" dirty="0" smtClean="0"/>
              <a:t>Dritte Ebene</a:t>
            </a:r>
          </a:p>
        </p:txBody>
      </p:sp>
      <p:sp>
        <p:nvSpPr>
          <p:cNvPr id="6" name="Fußzeilenplatzhalter 4"/>
          <p:cNvSpPr>
            <a:spLocks noGrp="1"/>
          </p:cNvSpPr>
          <p:nvPr>
            <p:ph type="ftr" sz="quarter" idx="11"/>
          </p:nvPr>
        </p:nvSpPr>
        <p:spPr/>
        <p:txBody>
          <a:bodyPr/>
          <a:lstStyle>
            <a:lvl1pPr>
              <a:defRPr/>
            </a:lvl1pPr>
          </a:lstStyle>
          <a:p>
            <a:pPr>
              <a:defRPr/>
            </a:pPr>
            <a:endParaRPr lang="de-DE" dirty="0">
              <a:solidFill>
                <a:srgbClr val="FFFFFF"/>
              </a:solidFill>
            </a:endParaRPr>
          </a:p>
        </p:txBody>
      </p:sp>
      <p:sp>
        <p:nvSpPr>
          <p:cNvPr id="7" name="Foliennummernplatzhalter 5"/>
          <p:cNvSpPr>
            <a:spLocks noGrp="1"/>
          </p:cNvSpPr>
          <p:nvPr>
            <p:ph type="sldNum" sz="quarter" idx="12"/>
          </p:nvPr>
        </p:nvSpPr>
        <p:spPr/>
        <p:txBody>
          <a:bodyPr/>
          <a:lstStyle>
            <a:lvl1pPr>
              <a:defRPr/>
            </a:lvl1pPr>
          </a:lstStyle>
          <a:p>
            <a:pPr>
              <a:defRPr/>
            </a:pPr>
            <a:fld id="{607778F1-8747-4E43-8969-94EBDE51F648}" type="slidenum">
              <a:rPr lang="de-DE">
                <a:solidFill>
                  <a:srgbClr val="D9DADB">
                    <a:lumMod val="50000"/>
                  </a:srgbClr>
                </a:solidFill>
              </a:rPr>
              <a:pPr>
                <a:defRPr/>
              </a:pPr>
              <a:t>‹Nr.›</a:t>
            </a:fld>
            <a:endParaRPr lang="de-DE" dirty="0">
              <a:solidFill>
                <a:srgbClr val="D9DADB">
                  <a:lumMod val="50000"/>
                </a:srgbClr>
              </a:solidFill>
            </a:endParaRPr>
          </a:p>
        </p:txBody>
      </p:sp>
      <p:sp>
        <p:nvSpPr>
          <p:cNvPr id="18" name="Inhaltsplatzhalter 2"/>
          <p:cNvSpPr>
            <a:spLocks noGrp="1"/>
          </p:cNvSpPr>
          <p:nvPr>
            <p:ph sz="half" idx="18" hasCustomPrompt="1"/>
          </p:nvPr>
        </p:nvSpPr>
        <p:spPr>
          <a:xfrm>
            <a:off x="4824000" y="1620000"/>
            <a:ext cx="3960000" cy="4680000"/>
          </a:xfrm>
        </p:spPr>
        <p:txBody>
          <a:bodyPr/>
          <a:lstStyle>
            <a:lvl1pPr>
              <a:tabLst>
                <a:tab pos="361950" algn="l"/>
              </a:tabLst>
              <a:defRPr sz="2400"/>
            </a:lvl1pPr>
            <a:lvl2pPr marL="633600">
              <a:defRPr sz="2200"/>
            </a:lvl2pPr>
            <a:lvl3pPr marL="856800">
              <a:defRPr sz="2000"/>
            </a:lvl3pPr>
            <a:lvl4pPr>
              <a:defRPr sz="1800"/>
            </a:lvl4pPr>
            <a:lvl5pPr>
              <a:defRPr sz="1800"/>
            </a:lvl5pPr>
            <a:lvl6pPr>
              <a:defRPr sz="1800"/>
            </a:lvl6pPr>
            <a:lvl7pPr>
              <a:defRPr sz="1800"/>
            </a:lvl7pPr>
            <a:lvl8pPr>
              <a:defRPr sz="1800"/>
            </a:lvl8pPr>
            <a:lvl9pPr>
              <a:defRPr sz="1800"/>
            </a:lvl9pPr>
          </a:lstStyle>
          <a:p>
            <a:pPr lvl="0"/>
            <a:r>
              <a:rPr lang="de-DE" dirty="0" smtClean="0"/>
              <a:t>Mastertextformat 	bearbeiten</a:t>
            </a:r>
          </a:p>
          <a:p>
            <a:pPr lvl="1"/>
            <a:r>
              <a:rPr lang="de-DE" dirty="0" smtClean="0"/>
              <a:t>Zweite Ebene</a:t>
            </a:r>
          </a:p>
          <a:p>
            <a:pPr lvl="2"/>
            <a:r>
              <a:rPr lang="de-DE" dirty="0" smtClean="0"/>
              <a:t>Dritte Ebene</a:t>
            </a:r>
          </a:p>
        </p:txBody>
      </p:sp>
      <p:sp>
        <p:nvSpPr>
          <p:cNvPr id="8" name="Textplatzhalter 8"/>
          <p:cNvSpPr>
            <a:spLocks noGrp="1"/>
          </p:cNvSpPr>
          <p:nvPr>
            <p:ph type="body" sz="quarter" idx="19" hasCustomPrompt="1"/>
          </p:nvPr>
        </p:nvSpPr>
        <p:spPr>
          <a:xfrm>
            <a:off x="352801" y="936000"/>
            <a:ext cx="3960000" cy="475200"/>
          </a:xfrm>
        </p:spPr>
        <p:txBody>
          <a:bodyPr lIns="0"/>
          <a:lstStyle>
            <a:lvl1pPr marL="0" indent="0">
              <a:buFontTx/>
              <a:buNone/>
              <a:defRPr sz="2600" baseline="0">
                <a:solidFill>
                  <a:schemeClr val="tx2"/>
                </a:solidFill>
                <a:latin typeface="+mj-lt"/>
              </a:defRPr>
            </a:lvl1pPr>
          </a:lstStyle>
          <a:p>
            <a:pPr lvl="0"/>
            <a:r>
              <a:rPr lang="de-DE" dirty="0" smtClean="0"/>
              <a:t>Kategorie bearbeiten	</a:t>
            </a:r>
            <a:endParaRPr lang="de-DE" dirty="0"/>
          </a:p>
        </p:txBody>
      </p:sp>
      <p:sp>
        <p:nvSpPr>
          <p:cNvPr id="9" name="Textplatzhalter 8"/>
          <p:cNvSpPr>
            <a:spLocks noGrp="1"/>
          </p:cNvSpPr>
          <p:nvPr>
            <p:ph type="body" sz="quarter" idx="20" hasCustomPrompt="1"/>
          </p:nvPr>
        </p:nvSpPr>
        <p:spPr>
          <a:xfrm>
            <a:off x="4824000" y="936000"/>
            <a:ext cx="3960000" cy="475200"/>
          </a:xfrm>
        </p:spPr>
        <p:txBody>
          <a:bodyPr lIns="0"/>
          <a:lstStyle>
            <a:lvl1pPr marL="0" indent="0">
              <a:buFontTx/>
              <a:buNone/>
              <a:defRPr sz="2600" baseline="0">
                <a:solidFill>
                  <a:schemeClr val="tx2"/>
                </a:solidFill>
                <a:latin typeface="+mj-lt"/>
              </a:defRPr>
            </a:lvl1pPr>
          </a:lstStyle>
          <a:p>
            <a:pPr lvl="0"/>
            <a:r>
              <a:rPr lang="de-DE" dirty="0" smtClean="0"/>
              <a:t>Kategorie bearbeiten	</a:t>
            </a:r>
            <a:endParaRPr lang="de-DE" dirty="0"/>
          </a:p>
        </p:txBody>
      </p:sp>
    </p:spTree>
    <p:extLst>
      <p:ext uri="{BB962C8B-B14F-4D97-AF65-F5344CB8AC3E}">
        <p14:creationId xmlns:p14="http://schemas.microsoft.com/office/powerpoint/2010/main" val="4175928450"/>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uL Zwei Inhalte-quer">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Mastertitelformat bearbeiten</a:t>
            </a:r>
            <a:endParaRPr lang="de-DE"/>
          </a:p>
        </p:txBody>
      </p:sp>
      <p:sp>
        <p:nvSpPr>
          <p:cNvPr id="3" name="Inhaltsplatzhalter 2"/>
          <p:cNvSpPr>
            <a:spLocks noGrp="1"/>
          </p:cNvSpPr>
          <p:nvPr>
            <p:ph sz="half" idx="1"/>
          </p:nvPr>
        </p:nvSpPr>
        <p:spPr>
          <a:xfrm>
            <a:off x="352800" y="1620000"/>
            <a:ext cx="8424000" cy="2880000"/>
          </a:xfrm>
        </p:spPr>
        <p:txBody>
          <a:bodyPr/>
          <a:lstStyle>
            <a:lvl1pPr>
              <a:tabLst>
                <a:tab pos="361950" algn="l"/>
              </a:tabLst>
              <a:defRPr sz="2600"/>
            </a:lvl1pPr>
            <a:lvl2pPr marL="633600" indent="-273600">
              <a:tabLst>
                <a:tab pos="625475" algn="l"/>
              </a:tabLst>
              <a:defRPr sz="2400"/>
            </a:lvl2pPr>
            <a:lvl3pPr marL="856800">
              <a:tabLst>
                <a:tab pos="898525" algn="l"/>
              </a:tabLst>
              <a:defRPr sz="2000"/>
            </a:lvl3pPr>
            <a:lvl4pPr>
              <a:defRPr sz="1800"/>
            </a:lvl4pPr>
            <a:lvl5pPr>
              <a:defRPr sz="1800"/>
            </a:lvl5pPr>
            <a:lvl6pPr>
              <a:defRPr sz="1800"/>
            </a:lvl6pPr>
            <a:lvl7pPr>
              <a:defRPr sz="1800"/>
            </a:lvl7pPr>
            <a:lvl8pPr>
              <a:defRPr sz="1800"/>
            </a:lvl8pPr>
            <a:lvl9pPr>
              <a:defRPr sz="1800"/>
            </a:lvl9pPr>
          </a:lstStyle>
          <a:p>
            <a:pPr lvl="0"/>
            <a:r>
              <a:rPr lang="de-DE" dirty="0" smtClean="0"/>
              <a:t>Mastertextformat bearbeiten</a:t>
            </a:r>
          </a:p>
          <a:p>
            <a:pPr lvl="1"/>
            <a:r>
              <a:rPr lang="de-DE" dirty="0" smtClean="0"/>
              <a:t>Zweite Ebene</a:t>
            </a:r>
          </a:p>
          <a:p>
            <a:pPr lvl="2"/>
            <a:r>
              <a:rPr lang="de-DE" dirty="0" smtClean="0"/>
              <a:t>Dritte Ebene</a:t>
            </a:r>
          </a:p>
        </p:txBody>
      </p:sp>
      <p:sp>
        <p:nvSpPr>
          <p:cNvPr id="6" name="Fußzeilenplatzhalter 4"/>
          <p:cNvSpPr>
            <a:spLocks noGrp="1"/>
          </p:cNvSpPr>
          <p:nvPr>
            <p:ph type="ftr" sz="quarter" idx="11"/>
          </p:nvPr>
        </p:nvSpPr>
        <p:spPr/>
        <p:txBody>
          <a:bodyPr/>
          <a:lstStyle>
            <a:lvl1pPr>
              <a:defRPr/>
            </a:lvl1pPr>
          </a:lstStyle>
          <a:p>
            <a:pPr>
              <a:defRPr/>
            </a:pPr>
            <a:endParaRPr lang="de-DE" dirty="0">
              <a:solidFill>
                <a:srgbClr val="FFFFFF"/>
              </a:solidFill>
            </a:endParaRPr>
          </a:p>
        </p:txBody>
      </p:sp>
      <p:sp>
        <p:nvSpPr>
          <p:cNvPr id="7" name="Foliennummernplatzhalter 5"/>
          <p:cNvSpPr>
            <a:spLocks noGrp="1"/>
          </p:cNvSpPr>
          <p:nvPr>
            <p:ph type="sldNum" sz="quarter" idx="12"/>
          </p:nvPr>
        </p:nvSpPr>
        <p:spPr/>
        <p:txBody>
          <a:bodyPr/>
          <a:lstStyle>
            <a:lvl1pPr>
              <a:defRPr/>
            </a:lvl1pPr>
          </a:lstStyle>
          <a:p>
            <a:pPr>
              <a:defRPr/>
            </a:pPr>
            <a:fld id="{607778F1-8747-4E43-8969-94EBDE51F648}" type="slidenum">
              <a:rPr lang="de-DE">
                <a:solidFill>
                  <a:srgbClr val="D9DADB">
                    <a:lumMod val="50000"/>
                  </a:srgbClr>
                </a:solidFill>
              </a:rPr>
              <a:pPr>
                <a:defRPr/>
              </a:pPr>
              <a:t>‹Nr.›</a:t>
            </a:fld>
            <a:endParaRPr lang="de-DE" dirty="0">
              <a:solidFill>
                <a:srgbClr val="D9DADB">
                  <a:lumMod val="50000"/>
                </a:srgbClr>
              </a:solidFill>
            </a:endParaRPr>
          </a:p>
        </p:txBody>
      </p:sp>
      <p:sp>
        <p:nvSpPr>
          <p:cNvPr id="18" name="Inhaltsplatzhalter 2"/>
          <p:cNvSpPr>
            <a:spLocks noGrp="1"/>
          </p:cNvSpPr>
          <p:nvPr>
            <p:ph sz="half" idx="18"/>
          </p:nvPr>
        </p:nvSpPr>
        <p:spPr>
          <a:xfrm>
            <a:off x="352800" y="4654930"/>
            <a:ext cx="8424000" cy="1657298"/>
          </a:xfrm>
        </p:spPr>
        <p:txBody>
          <a:bodyPr/>
          <a:lstStyle>
            <a:lvl1pPr>
              <a:tabLst>
                <a:tab pos="361950" algn="l"/>
              </a:tabLst>
              <a:defRPr sz="2600"/>
            </a:lvl1pPr>
            <a:lvl2pPr marL="633600" indent="-288000">
              <a:defRPr sz="2400"/>
            </a:lvl2pPr>
            <a:lvl3pPr marL="856800">
              <a:defRPr sz="2000"/>
            </a:lvl3pPr>
            <a:lvl4pPr>
              <a:defRPr sz="1800"/>
            </a:lvl4pPr>
            <a:lvl5pPr>
              <a:defRPr sz="1800"/>
            </a:lvl5pPr>
            <a:lvl6pPr>
              <a:defRPr sz="1800"/>
            </a:lvl6pPr>
            <a:lvl7pPr>
              <a:defRPr sz="1800"/>
            </a:lvl7pPr>
            <a:lvl8pPr>
              <a:defRPr sz="1800"/>
            </a:lvl8pPr>
            <a:lvl9pPr>
              <a:defRPr sz="1800"/>
            </a:lvl9pPr>
          </a:lstStyle>
          <a:p>
            <a:pPr lvl="0"/>
            <a:r>
              <a:rPr lang="de-DE" dirty="0" smtClean="0"/>
              <a:t>Mastertextformat bearbeiten</a:t>
            </a:r>
          </a:p>
          <a:p>
            <a:pPr lvl="1"/>
            <a:r>
              <a:rPr lang="de-DE" dirty="0" smtClean="0"/>
              <a:t>Zweite Ebene</a:t>
            </a:r>
          </a:p>
          <a:p>
            <a:pPr lvl="2"/>
            <a:r>
              <a:rPr lang="de-DE" dirty="0" smtClean="0"/>
              <a:t>Dritte Ebene</a:t>
            </a:r>
          </a:p>
        </p:txBody>
      </p:sp>
      <p:sp>
        <p:nvSpPr>
          <p:cNvPr id="8" name="Textplatzhalter 8"/>
          <p:cNvSpPr>
            <a:spLocks noGrp="1"/>
          </p:cNvSpPr>
          <p:nvPr>
            <p:ph type="body" sz="quarter" idx="19" hasCustomPrompt="1"/>
          </p:nvPr>
        </p:nvSpPr>
        <p:spPr>
          <a:xfrm>
            <a:off x="0" y="936000"/>
            <a:ext cx="7357961" cy="475200"/>
          </a:xfrm>
        </p:spPr>
        <p:txBody>
          <a:bodyPr lIns="360000"/>
          <a:lstStyle>
            <a:lvl1pPr marL="0" indent="0">
              <a:buFontTx/>
              <a:buNone/>
              <a:defRPr sz="2800" baseline="0">
                <a:solidFill>
                  <a:schemeClr val="tx2"/>
                </a:solidFill>
                <a:latin typeface="+mj-lt"/>
              </a:defRPr>
            </a:lvl1pPr>
          </a:lstStyle>
          <a:p>
            <a:pPr lvl="0"/>
            <a:r>
              <a:rPr lang="de-DE" dirty="0" smtClean="0"/>
              <a:t>Master-Subtitelformat bearbeiten	</a:t>
            </a:r>
            <a:endParaRPr lang="de-DE" dirty="0"/>
          </a:p>
        </p:txBody>
      </p:sp>
    </p:spTree>
    <p:extLst>
      <p:ext uri="{BB962C8B-B14F-4D97-AF65-F5344CB8AC3E}">
        <p14:creationId xmlns:p14="http://schemas.microsoft.com/office/powerpoint/2010/main" val="2572475608"/>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uL Vier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Mastertitelformat bearbeiten</a:t>
            </a:r>
            <a:endParaRPr lang="de-DE" dirty="0"/>
          </a:p>
        </p:txBody>
      </p:sp>
      <p:sp>
        <p:nvSpPr>
          <p:cNvPr id="6" name="Fußzeilenplatzhalter 4"/>
          <p:cNvSpPr>
            <a:spLocks noGrp="1"/>
          </p:cNvSpPr>
          <p:nvPr>
            <p:ph type="ftr" sz="quarter" idx="11"/>
          </p:nvPr>
        </p:nvSpPr>
        <p:spPr/>
        <p:txBody>
          <a:bodyPr/>
          <a:lstStyle>
            <a:lvl1pPr>
              <a:defRPr/>
            </a:lvl1pPr>
          </a:lstStyle>
          <a:p>
            <a:pPr>
              <a:defRPr/>
            </a:pPr>
            <a:endParaRPr lang="de-DE" dirty="0">
              <a:solidFill>
                <a:srgbClr val="FFFFFF"/>
              </a:solidFill>
            </a:endParaRPr>
          </a:p>
        </p:txBody>
      </p:sp>
      <p:sp>
        <p:nvSpPr>
          <p:cNvPr id="7" name="Foliennummernplatzhalter 5"/>
          <p:cNvSpPr>
            <a:spLocks noGrp="1"/>
          </p:cNvSpPr>
          <p:nvPr>
            <p:ph type="sldNum" sz="quarter" idx="12"/>
          </p:nvPr>
        </p:nvSpPr>
        <p:spPr/>
        <p:txBody>
          <a:bodyPr/>
          <a:lstStyle>
            <a:lvl1pPr>
              <a:defRPr/>
            </a:lvl1pPr>
          </a:lstStyle>
          <a:p>
            <a:pPr>
              <a:defRPr/>
            </a:pPr>
            <a:fld id="{607778F1-8747-4E43-8969-94EBDE51F648}" type="slidenum">
              <a:rPr lang="de-DE">
                <a:solidFill>
                  <a:srgbClr val="D9DADB">
                    <a:lumMod val="50000"/>
                  </a:srgbClr>
                </a:solidFill>
              </a:rPr>
              <a:pPr>
                <a:defRPr/>
              </a:pPr>
              <a:t>‹Nr.›</a:t>
            </a:fld>
            <a:endParaRPr lang="de-DE" dirty="0">
              <a:solidFill>
                <a:srgbClr val="D9DADB">
                  <a:lumMod val="50000"/>
                </a:srgbClr>
              </a:solidFill>
            </a:endParaRPr>
          </a:p>
        </p:txBody>
      </p:sp>
      <p:sp>
        <p:nvSpPr>
          <p:cNvPr id="8" name="Textplatzhalter 8"/>
          <p:cNvSpPr>
            <a:spLocks noGrp="1"/>
          </p:cNvSpPr>
          <p:nvPr>
            <p:ph type="body" sz="quarter" idx="19" hasCustomPrompt="1"/>
          </p:nvPr>
        </p:nvSpPr>
        <p:spPr>
          <a:xfrm>
            <a:off x="0" y="935999"/>
            <a:ext cx="7357961" cy="475200"/>
          </a:xfrm>
        </p:spPr>
        <p:txBody>
          <a:bodyPr lIns="360000"/>
          <a:lstStyle>
            <a:lvl1pPr marL="0" indent="0">
              <a:buFontTx/>
              <a:buNone/>
              <a:defRPr sz="2800" baseline="0">
                <a:solidFill>
                  <a:schemeClr val="tx2"/>
                </a:solidFill>
                <a:latin typeface="+mj-lt"/>
              </a:defRPr>
            </a:lvl1pPr>
          </a:lstStyle>
          <a:p>
            <a:pPr lvl="0"/>
            <a:r>
              <a:rPr lang="de-DE" dirty="0" smtClean="0"/>
              <a:t>Master-Subtitelformat bearbeiten	</a:t>
            </a:r>
            <a:endParaRPr lang="de-DE" dirty="0"/>
          </a:p>
        </p:txBody>
      </p:sp>
      <p:sp>
        <p:nvSpPr>
          <p:cNvPr id="9" name="Inhaltsplatzhalter 2"/>
          <p:cNvSpPr>
            <a:spLocks noGrp="1"/>
          </p:cNvSpPr>
          <p:nvPr>
            <p:ph sz="half" idx="20" hasCustomPrompt="1"/>
          </p:nvPr>
        </p:nvSpPr>
        <p:spPr>
          <a:xfrm>
            <a:off x="352800" y="1620000"/>
            <a:ext cx="3960000" cy="2160000"/>
          </a:xfrm>
        </p:spPr>
        <p:txBody>
          <a:bodyPr/>
          <a:lstStyle>
            <a:lvl1pPr marL="0" indent="-360000" algn="l">
              <a:tabLst>
                <a:tab pos="361950" algn="l"/>
              </a:tabLst>
              <a:defRPr sz="2400" baseline="0"/>
            </a:lvl1pPr>
            <a:lvl2pPr marL="648000" indent="-288000">
              <a:defRPr sz="2200"/>
            </a:lvl2pPr>
            <a:lvl3pPr marL="856800">
              <a:defRPr sz="2000"/>
            </a:lvl3pPr>
            <a:lvl4pPr>
              <a:defRPr sz="1800"/>
            </a:lvl4pPr>
            <a:lvl5pPr>
              <a:defRPr sz="1800"/>
            </a:lvl5pPr>
            <a:lvl6pPr>
              <a:defRPr sz="1800"/>
            </a:lvl6pPr>
            <a:lvl7pPr>
              <a:defRPr sz="1800"/>
            </a:lvl7pPr>
            <a:lvl8pPr>
              <a:defRPr sz="1800"/>
            </a:lvl8pPr>
            <a:lvl9pPr>
              <a:defRPr sz="1800"/>
            </a:lvl9pPr>
          </a:lstStyle>
          <a:p>
            <a:pPr lvl="0"/>
            <a:r>
              <a:rPr lang="de-DE" dirty="0" smtClean="0"/>
              <a:t>Mastertextformat            	bearbeiten</a:t>
            </a:r>
          </a:p>
          <a:p>
            <a:pPr lvl="1"/>
            <a:r>
              <a:rPr lang="de-DE" dirty="0" smtClean="0"/>
              <a:t>Zweite Ebene</a:t>
            </a:r>
          </a:p>
          <a:p>
            <a:pPr lvl="2"/>
            <a:r>
              <a:rPr lang="de-DE" dirty="0" smtClean="0"/>
              <a:t>Dritte Ebene</a:t>
            </a:r>
          </a:p>
        </p:txBody>
      </p:sp>
      <p:sp>
        <p:nvSpPr>
          <p:cNvPr id="10" name="Inhaltsplatzhalter 2"/>
          <p:cNvSpPr>
            <a:spLocks noGrp="1"/>
          </p:cNvSpPr>
          <p:nvPr>
            <p:ph sz="half" idx="1" hasCustomPrompt="1"/>
          </p:nvPr>
        </p:nvSpPr>
        <p:spPr>
          <a:xfrm>
            <a:off x="352800" y="4140000"/>
            <a:ext cx="3960000" cy="2160000"/>
          </a:xfrm>
        </p:spPr>
        <p:txBody>
          <a:bodyPr/>
          <a:lstStyle>
            <a:lvl1pPr marL="0" indent="-360000" algn="l">
              <a:tabLst>
                <a:tab pos="361950" algn="l"/>
              </a:tabLst>
              <a:defRPr sz="2400" baseline="0"/>
            </a:lvl1pPr>
            <a:lvl2pPr marL="648000" indent="-288000">
              <a:defRPr sz="2200"/>
            </a:lvl2pPr>
            <a:lvl3pPr marL="856800">
              <a:defRPr sz="2000"/>
            </a:lvl3pPr>
            <a:lvl4pPr>
              <a:defRPr sz="1800"/>
            </a:lvl4pPr>
            <a:lvl5pPr>
              <a:defRPr sz="1800"/>
            </a:lvl5pPr>
            <a:lvl6pPr>
              <a:defRPr sz="1800"/>
            </a:lvl6pPr>
            <a:lvl7pPr>
              <a:defRPr sz="1800"/>
            </a:lvl7pPr>
            <a:lvl8pPr>
              <a:defRPr sz="1800"/>
            </a:lvl8pPr>
            <a:lvl9pPr>
              <a:defRPr sz="1800"/>
            </a:lvl9pPr>
          </a:lstStyle>
          <a:p>
            <a:pPr lvl="0"/>
            <a:r>
              <a:rPr lang="de-DE" dirty="0" smtClean="0"/>
              <a:t>Mastertextformat            	bearbeiten</a:t>
            </a:r>
          </a:p>
          <a:p>
            <a:pPr lvl="1"/>
            <a:r>
              <a:rPr lang="de-DE" dirty="0" smtClean="0"/>
              <a:t>Zweite Ebene</a:t>
            </a:r>
          </a:p>
          <a:p>
            <a:pPr lvl="2"/>
            <a:r>
              <a:rPr lang="de-DE" dirty="0" smtClean="0"/>
              <a:t>Dritte Ebene</a:t>
            </a:r>
          </a:p>
        </p:txBody>
      </p:sp>
      <p:sp>
        <p:nvSpPr>
          <p:cNvPr id="11" name="Inhaltsplatzhalter 2"/>
          <p:cNvSpPr>
            <a:spLocks noGrp="1"/>
          </p:cNvSpPr>
          <p:nvPr>
            <p:ph sz="half" idx="21" hasCustomPrompt="1"/>
          </p:nvPr>
        </p:nvSpPr>
        <p:spPr>
          <a:xfrm>
            <a:off x="4824000" y="1620000"/>
            <a:ext cx="3960000" cy="2160000"/>
          </a:xfrm>
        </p:spPr>
        <p:txBody>
          <a:bodyPr/>
          <a:lstStyle>
            <a:lvl1pPr marL="0" indent="-360000" algn="l">
              <a:tabLst>
                <a:tab pos="361950" algn="l"/>
              </a:tabLst>
              <a:defRPr sz="2400" baseline="0"/>
            </a:lvl1pPr>
            <a:lvl2pPr marL="648000" indent="-288000">
              <a:defRPr sz="2200"/>
            </a:lvl2pPr>
            <a:lvl3pPr marL="856800">
              <a:defRPr sz="2000"/>
            </a:lvl3pPr>
            <a:lvl4pPr>
              <a:defRPr sz="1800"/>
            </a:lvl4pPr>
            <a:lvl5pPr>
              <a:defRPr sz="1800"/>
            </a:lvl5pPr>
            <a:lvl6pPr>
              <a:defRPr sz="1800"/>
            </a:lvl6pPr>
            <a:lvl7pPr>
              <a:defRPr sz="1800"/>
            </a:lvl7pPr>
            <a:lvl8pPr>
              <a:defRPr sz="1800"/>
            </a:lvl8pPr>
            <a:lvl9pPr>
              <a:defRPr sz="1800"/>
            </a:lvl9pPr>
          </a:lstStyle>
          <a:p>
            <a:pPr lvl="0"/>
            <a:r>
              <a:rPr lang="de-DE" dirty="0" smtClean="0"/>
              <a:t>Mastertextformat            	bearbeiten</a:t>
            </a:r>
          </a:p>
          <a:p>
            <a:pPr lvl="1"/>
            <a:r>
              <a:rPr lang="de-DE" dirty="0" smtClean="0"/>
              <a:t>Zweite Ebene</a:t>
            </a:r>
          </a:p>
          <a:p>
            <a:pPr lvl="2"/>
            <a:r>
              <a:rPr lang="de-DE" dirty="0" smtClean="0"/>
              <a:t>Dritte Ebene</a:t>
            </a:r>
          </a:p>
        </p:txBody>
      </p:sp>
      <p:sp>
        <p:nvSpPr>
          <p:cNvPr id="12" name="Inhaltsplatzhalter 2"/>
          <p:cNvSpPr>
            <a:spLocks noGrp="1"/>
          </p:cNvSpPr>
          <p:nvPr>
            <p:ph sz="half" idx="22" hasCustomPrompt="1"/>
          </p:nvPr>
        </p:nvSpPr>
        <p:spPr>
          <a:xfrm>
            <a:off x="4824000" y="4140000"/>
            <a:ext cx="3960000" cy="2160000"/>
          </a:xfrm>
        </p:spPr>
        <p:txBody>
          <a:bodyPr/>
          <a:lstStyle>
            <a:lvl1pPr marL="0" indent="-360000" algn="l">
              <a:tabLst>
                <a:tab pos="361950" algn="l"/>
              </a:tabLst>
              <a:defRPr sz="2400" baseline="0"/>
            </a:lvl1pPr>
            <a:lvl2pPr marL="648000" indent="-288000">
              <a:defRPr sz="2200"/>
            </a:lvl2pPr>
            <a:lvl3pPr marL="856800">
              <a:defRPr sz="2000"/>
            </a:lvl3pPr>
            <a:lvl4pPr>
              <a:defRPr sz="1800"/>
            </a:lvl4pPr>
            <a:lvl5pPr>
              <a:defRPr sz="1800"/>
            </a:lvl5pPr>
            <a:lvl6pPr>
              <a:defRPr sz="1800"/>
            </a:lvl6pPr>
            <a:lvl7pPr>
              <a:defRPr sz="1800"/>
            </a:lvl7pPr>
            <a:lvl8pPr>
              <a:defRPr sz="1800"/>
            </a:lvl8pPr>
            <a:lvl9pPr>
              <a:defRPr sz="1800"/>
            </a:lvl9pPr>
          </a:lstStyle>
          <a:p>
            <a:pPr lvl="0"/>
            <a:r>
              <a:rPr lang="de-DE" dirty="0" smtClean="0"/>
              <a:t>Mastertextformat            	bearbeiten</a:t>
            </a:r>
          </a:p>
          <a:p>
            <a:pPr lvl="1"/>
            <a:r>
              <a:rPr lang="de-DE" dirty="0" smtClean="0"/>
              <a:t>Zweite Ebene</a:t>
            </a:r>
          </a:p>
          <a:p>
            <a:pPr lvl="2"/>
            <a:r>
              <a:rPr lang="de-DE" dirty="0" smtClean="0"/>
              <a:t>Dritte Ebene</a:t>
            </a:r>
          </a:p>
        </p:txBody>
      </p:sp>
    </p:spTree>
    <p:extLst>
      <p:ext uri="{BB962C8B-B14F-4D97-AF65-F5344CB8AC3E}">
        <p14:creationId xmlns:p14="http://schemas.microsoft.com/office/powerpoint/2010/main" val="123810557"/>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uL Diagramm">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sz="2800">
                <a:latin typeface="Arial" panose="020B0604020202020204" pitchFamily="34" charset="0"/>
                <a:cs typeface="Arial" panose="020B0604020202020204" pitchFamily="34" charset="0"/>
              </a:defRPr>
            </a:lvl1pPr>
          </a:lstStyle>
          <a:p>
            <a:r>
              <a:rPr lang="de-DE" dirty="0" smtClean="0"/>
              <a:t>Mastertitelformat bearbeiten</a:t>
            </a:r>
            <a:endParaRPr lang="de-DE" dirty="0"/>
          </a:p>
        </p:txBody>
      </p:sp>
      <p:sp>
        <p:nvSpPr>
          <p:cNvPr id="7" name="Diagrammplatzhalter 6"/>
          <p:cNvSpPr>
            <a:spLocks noGrp="1"/>
          </p:cNvSpPr>
          <p:nvPr>
            <p:ph type="chart" sz="quarter" idx="13"/>
          </p:nvPr>
        </p:nvSpPr>
        <p:spPr>
          <a:xfrm>
            <a:off x="352800" y="1620000"/>
            <a:ext cx="8424000" cy="4680000"/>
          </a:xfrm>
        </p:spPr>
        <p:txBody>
          <a:bodyPr rtlCol="0">
            <a:normAutofit/>
          </a:bodyPr>
          <a:lstStyle>
            <a:lvl1pPr marL="0" indent="0">
              <a:buFontTx/>
              <a:buNone/>
              <a:defRPr>
                <a:latin typeface="Arial" panose="020B0604020202020204" pitchFamily="34" charset="0"/>
                <a:cs typeface="Arial" panose="020B0604020202020204" pitchFamily="34" charset="0"/>
              </a:defRPr>
            </a:lvl1pPr>
          </a:lstStyle>
          <a:p>
            <a:pPr lvl="0"/>
            <a:r>
              <a:rPr lang="de-DE" noProof="0" dirty="0" smtClean="0"/>
              <a:t>Diagramm durch Klicken auf Symbol hinzufügen</a:t>
            </a:r>
            <a:endParaRPr lang="de-DE" noProof="0" dirty="0"/>
          </a:p>
        </p:txBody>
      </p:sp>
      <p:sp>
        <p:nvSpPr>
          <p:cNvPr id="5" name="Fußzeilenplatzhalter 4"/>
          <p:cNvSpPr>
            <a:spLocks noGrp="1"/>
          </p:cNvSpPr>
          <p:nvPr>
            <p:ph type="ftr" sz="quarter" idx="15"/>
          </p:nvPr>
        </p:nvSpPr>
        <p:spPr/>
        <p:txBody>
          <a:bodyPr/>
          <a:lstStyle>
            <a:lvl1pPr>
              <a:defRPr/>
            </a:lvl1pPr>
          </a:lstStyle>
          <a:p>
            <a:pPr>
              <a:defRPr/>
            </a:pPr>
            <a:endParaRPr lang="de-DE" dirty="0">
              <a:solidFill>
                <a:srgbClr val="FFFFFF"/>
              </a:solidFill>
            </a:endParaRPr>
          </a:p>
        </p:txBody>
      </p:sp>
      <p:sp>
        <p:nvSpPr>
          <p:cNvPr id="6" name="Foliennummernplatzhalter 5"/>
          <p:cNvSpPr>
            <a:spLocks noGrp="1"/>
          </p:cNvSpPr>
          <p:nvPr>
            <p:ph type="sldNum" sz="quarter" idx="16"/>
          </p:nvPr>
        </p:nvSpPr>
        <p:spPr/>
        <p:txBody>
          <a:bodyPr/>
          <a:lstStyle>
            <a:lvl1pPr>
              <a:defRPr/>
            </a:lvl1pPr>
          </a:lstStyle>
          <a:p>
            <a:pPr>
              <a:defRPr/>
            </a:pPr>
            <a:fld id="{E7DAFF32-229B-2949-949B-1F8BE6F3D42D}" type="slidenum">
              <a:rPr lang="de-DE">
                <a:solidFill>
                  <a:srgbClr val="D9DADB">
                    <a:lumMod val="50000"/>
                  </a:srgbClr>
                </a:solidFill>
              </a:rPr>
              <a:pPr>
                <a:defRPr/>
              </a:pPr>
              <a:t>‹Nr.›</a:t>
            </a:fld>
            <a:endParaRPr lang="de-DE" dirty="0">
              <a:solidFill>
                <a:srgbClr val="D9DADB">
                  <a:lumMod val="50000"/>
                </a:srgbClr>
              </a:solidFill>
            </a:endParaRPr>
          </a:p>
        </p:txBody>
      </p:sp>
      <p:sp>
        <p:nvSpPr>
          <p:cNvPr id="8" name="Textplatzhalter 8"/>
          <p:cNvSpPr>
            <a:spLocks noGrp="1"/>
          </p:cNvSpPr>
          <p:nvPr>
            <p:ph type="body" sz="quarter" idx="18" hasCustomPrompt="1"/>
          </p:nvPr>
        </p:nvSpPr>
        <p:spPr>
          <a:xfrm>
            <a:off x="0" y="936000"/>
            <a:ext cx="7357961" cy="475200"/>
          </a:xfrm>
        </p:spPr>
        <p:txBody>
          <a:bodyPr lIns="360000"/>
          <a:lstStyle>
            <a:lvl1pPr marL="0" indent="0">
              <a:buFontTx/>
              <a:buNone/>
              <a:defRPr sz="2400" baseline="0">
                <a:solidFill>
                  <a:schemeClr val="tx2"/>
                </a:solidFill>
                <a:latin typeface="Arial" panose="020B0604020202020204" pitchFamily="34" charset="0"/>
                <a:cs typeface="Arial" panose="020B0604020202020204" pitchFamily="34" charset="0"/>
              </a:defRPr>
            </a:lvl1pPr>
          </a:lstStyle>
          <a:p>
            <a:pPr lvl="0"/>
            <a:r>
              <a:rPr lang="de-DE" dirty="0" smtClean="0"/>
              <a:t>Master-Subtitelformat bearbeiten	</a:t>
            </a:r>
            <a:endParaRPr lang="de-DE" dirty="0"/>
          </a:p>
        </p:txBody>
      </p:sp>
    </p:spTree>
    <p:extLst>
      <p:ext uri="{BB962C8B-B14F-4D97-AF65-F5344CB8AC3E}">
        <p14:creationId xmlns:p14="http://schemas.microsoft.com/office/powerpoint/2010/main" val="182004917"/>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uL Tabelle">
    <p:spTree>
      <p:nvGrpSpPr>
        <p:cNvPr id="1" name=""/>
        <p:cNvGrpSpPr/>
        <p:nvPr/>
      </p:nvGrpSpPr>
      <p:grpSpPr>
        <a:xfrm>
          <a:off x="0" y="0"/>
          <a:ext cx="0" cy="0"/>
          <a:chOff x="0" y="0"/>
          <a:chExt cx="0" cy="0"/>
        </a:xfrm>
      </p:grpSpPr>
      <p:sp>
        <p:nvSpPr>
          <p:cNvPr id="8" name="Tabellenplatzhalter 7"/>
          <p:cNvSpPr>
            <a:spLocks noGrp="1"/>
          </p:cNvSpPr>
          <p:nvPr>
            <p:ph type="tbl" sz="quarter" idx="14"/>
          </p:nvPr>
        </p:nvSpPr>
        <p:spPr>
          <a:xfrm>
            <a:off x="352800" y="1620000"/>
            <a:ext cx="8424000" cy="4680000"/>
          </a:xfrm>
        </p:spPr>
        <p:txBody>
          <a:bodyPr rtlCol="0">
            <a:normAutofit/>
          </a:bodyPr>
          <a:lstStyle>
            <a:lvl1pPr marL="0" marR="0" indent="0" algn="l" defTabSz="457200" rtl="0" eaLnBrk="1" fontAlgn="auto" latinLnBrk="0" hangingPunct="1">
              <a:lnSpc>
                <a:spcPct val="100000"/>
              </a:lnSpc>
              <a:spcBef>
                <a:spcPct val="20000"/>
              </a:spcBef>
              <a:spcAft>
                <a:spcPts val="0"/>
              </a:spcAft>
              <a:buClr>
                <a:srgbClr val="006AB3"/>
              </a:buClr>
              <a:buSzPct val="115000"/>
              <a:buFontTx/>
              <a:buNone/>
              <a:tabLst/>
              <a:defRPr sz="1800" baseline="0">
                <a:latin typeface="Arial" panose="020B0604020202020204" pitchFamily="34" charset="0"/>
                <a:cs typeface="Arial" panose="020B0604020202020204" pitchFamily="34" charset="0"/>
              </a:defRPr>
            </a:lvl1pPr>
          </a:lstStyle>
          <a:p>
            <a:pPr lvl="0"/>
            <a:r>
              <a:rPr lang="de-DE" noProof="0" dirty="0" smtClean="0"/>
              <a:t>Tabelle durch Klicken auf Symbol hinzufügen</a:t>
            </a:r>
            <a:endParaRPr lang="de-DE" noProof="0" dirty="0"/>
          </a:p>
        </p:txBody>
      </p:sp>
      <p:sp>
        <p:nvSpPr>
          <p:cNvPr id="2" name="Titel 1"/>
          <p:cNvSpPr>
            <a:spLocks noGrp="1"/>
          </p:cNvSpPr>
          <p:nvPr>
            <p:ph type="title"/>
          </p:nvPr>
        </p:nvSpPr>
        <p:spPr/>
        <p:txBody>
          <a:bodyPr/>
          <a:lstStyle>
            <a:lvl1pPr>
              <a:defRPr sz="2800">
                <a:latin typeface="Arial" panose="020B0604020202020204" pitchFamily="34" charset="0"/>
                <a:cs typeface="Arial" panose="020B0604020202020204" pitchFamily="34" charset="0"/>
              </a:defRPr>
            </a:lvl1pPr>
          </a:lstStyle>
          <a:p>
            <a:r>
              <a:rPr lang="de-DE" dirty="0" smtClean="0"/>
              <a:t>Mastertitelformat bearbeiten</a:t>
            </a:r>
            <a:endParaRPr lang="de-DE" dirty="0"/>
          </a:p>
        </p:txBody>
      </p:sp>
      <p:sp>
        <p:nvSpPr>
          <p:cNvPr id="5" name="Fußzeilenplatzhalter 4"/>
          <p:cNvSpPr>
            <a:spLocks noGrp="1"/>
          </p:cNvSpPr>
          <p:nvPr>
            <p:ph type="ftr" sz="quarter" idx="16"/>
          </p:nvPr>
        </p:nvSpPr>
        <p:spPr/>
        <p:txBody>
          <a:bodyPr/>
          <a:lstStyle>
            <a:lvl1pPr>
              <a:defRPr/>
            </a:lvl1pPr>
          </a:lstStyle>
          <a:p>
            <a:pPr>
              <a:defRPr/>
            </a:pPr>
            <a:endParaRPr lang="de-DE" dirty="0">
              <a:solidFill>
                <a:srgbClr val="FFFFFF"/>
              </a:solidFill>
            </a:endParaRPr>
          </a:p>
        </p:txBody>
      </p:sp>
      <p:sp>
        <p:nvSpPr>
          <p:cNvPr id="6" name="Foliennummernplatzhalter 5"/>
          <p:cNvSpPr>
            <a:spLocks noGrp="1"/>
          </p:cNvSpPr>
          <p:nvPr>
            <p:ph type="sldNum" sz="quarter" idx="17"/>
          </p:nvPr>
        </p:nvSpPr>
        <p:spPr/>
        <p:txBody>
          <a:bodyPr/>
          <a:lstStyle>
            <a:lvl1pPr>
              <a:defRPr/>
            </a:lvl1pPr>
          </a:lstStyle>
          <a:p>
            <a:pPr>
              <a:defRPr/>
            </a:pPr>
            <a:fld id="{7CB7E8EE-8117-CF45-95A5-50AEDDB6D0CA}" type="slidenum">
              <a:rPr lang="de-DE">
                <a:solidFill>
                  <a:srgbClr val="D9DADB">
                    <a:lumMod val="50000"/>
                  </a:srgbClr>
                </a:solidFill>
              </a:rPr>
              <a:pPr>
                <a:defRPr/>
              </a:pPr>
              <a:t>‹Nr.›</a:t>
            </a:fld>
            <a:endParaRPr lang="de-DE" dirty="0">
              <a:solidFill>
                <a:srgbClr val="D9DADB">
                  <a:lumMod val="50000"/>
                </a:srgbClr>
              </a:solidFill>
            </a:endParaRPr>
          </a:p>
        </p:txBody>
      </p:sp>
      <p:sp>
        <p:nvSpPr>
          <p:cNvPr id="7" name="Textplatzhalter 8"/>
          <p:cNvSpPr>
            <a:spLocks noGrp="1"/>
          </p:cNvSpPr>
          <p:nvPr>
            <p:ph type="body" sz="quarter" idx="18" hasCustomPrompt="1"/>
          </p:nvPr>
        </p:nvSpPr>
        <p:spPr>
          <a:xfrm>
            <a:off x="0" y="936000"/>
            <a:ext cx="7357961" cy="475200"/>
          </a:xfrm>
        </p:spPr>
        <p:txBody>
          <a:bodyPr lIns="360000"/>
          <a:lstStyle>
            <a:lvl1pPr marL="0" indent="0">
              <a:buFontTx/>
              <a:buNone/>
              <a:defRPr sz="2400" baseline="0">
                <a:solidFill>
                  <a:schemeClr val="tx2"/>
                </a:solidFill>
                <a:latin typeface="Arial" panose="020B0604020202020204" pitchFamily="34" charset="0"/>
                <a:cs typeface="Arial" panose="020B0604020202020204" pitchFamily="34" charset="0"/>
              </a:defRPr>
            </a:lvl1pPr>
          </a:lstStyle>
          <a:p>
            <a:pPr lvl="0"/>
            <a:r>
              <a:rPr lang="de-DE" dirty="0" smtClean="0"/>
              <a:t>Master-Subtitelformat bearbeiten	</a:t>
            </a:r>
            <a:endParaRPr lang="de-DE" dirty="0"/>
          </a:p>
        </p:txBody>
      </p:sp>
    </p:spTree>
    <p:extLst>
      <p:ext uri="{BB962C8B-B14F-4D97-AF65-F5344CB8AC3E}">
        <p14:creationId xmlns:p14="http://schemas.microsoft.com/office/powerpoint/2010/main" val="4111533187"/>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FuL leer">
    <p:spTree>
      <p:nvGrpSpPr>
        <p:cNvPr id="1" name=""/>
        <p:cNvGrpSpPr/>
        <p:nvPr/>
      </p:nvGrpSpPr>
      <p:grpSpPr>
        <a:xfrm>
          <a:off x="0" y="0"/>
          <a:ext cx="0" cy="0"/>
          <a:chOff x="0" y="0"/>
          <a:chExt cx="0" cy="0"/>
        </a:xfrm>
      </p:grpSpPr>
      <p:sp>
        <p:nvSpPr>
          <p:cNvPr id="3" name="Fußzeilenplatzhalter 4"/>
          <p:cNvSpPr>
            <a:spLocks noGrp="1"/>
          </p:cNvSpPr>
          <p:nvPr>
            <p:ph type="ftr" sz="quarter" idx="11"/>
          </p:nvPr>
        </p:nvSpPr>
        <p:spPr/>
        <p:txBody>
          <a:bodyPr/>
          <a:lstStyle>
            <a:lvl1pPr>
              <a:defRPr/>
            </a:lvl1pPr>
          </a:lstStyle>
          <a:p>
            <a:pPr>
              <a:defRPr/>
            </a:pPr>
            <a:endParaRPr lang="de-DE" dirty="0">
              <a:solidFill>
                <a:srgbClr val="FFFFFF"/>
              </a:solidFill>
            </a:endParaRPr>
          </a:p>
        </p:txBody>
      </p:sp>
      <p:sp>
        <p:nvSpPr>
          <p:cNvPr id="4" name="Foliennummernplatzhalter 5"/>
          <p:cNvSpPr>
            <a:spLocks noGrp="1"/>
          </p:cNvSpPr>
          <p:nvPr>
            <p:ph type="sldNum" sz="quarter" idx="12"/>
          </p:nvPr>
        </p:nvSpPr>
        <p:spPr/>
        <p:txBody>
          <a:bodyPr/>
          <a:lstStyle>
            <a:lvl1pPr>
              <a:defRPr/>
            </a:lvl1pPr>
          </a:lstStyle>
          <a:p>
            <a:pPr>
              <a:defRPr/>
            </a:pPr>
            <a:fld id="{1EA9BE20-8AC6-1C42-8AC9-797AAFD3B83A}" type="slidenum">
              <a:rPr lang="de-DE">
                <a:solidFill>
                  <a:srgbClr val="D9DADB">
                    <a:lumMod val="50000"/>
                  </a:srgbClr>
                </a:solidFill>
              </a:rPr>
              <a:pPr>
                <a:defRPr/>
              </a:pPr>
              <a:t>‹Nr.›</a:t>
            </a:fld>
            <a:endParaRPr lang="de-DE" dirty="0">
              <a:solidFill>
                <a:srgbClr val="D9DADB">
                  <a:lumMod val="50000"/>
                </a:srgbClr>
              </a:solidFill>
            </a:endParaRPr>
          </a:p>
        </p:txBody>
      </p:sp>
      <p:sp>
        <p:nvSpPr>
          <p:cNvPr id="5" name="Rechteck 4"/>
          <p:cNvSpPr/>
          <p:nvPr userDrawn="1"/>
        </p:nvSpPr>
        <p:spPr>
          <a:xfrm>
            <a:off x="877961" y="0"/>
            <a:ext cx="6528900" cy="827999"/>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de-DE">
              <a:solidFill>
                <a:srgbClr val="FFFFFF"/>
              </a:solidFill>
            </a:endParaRPr>
          </a:p>
        </p:txBody>
      </p:sp>
    </p:spTree>
    <p:extLst>
      <p:ext uri="{BB962C8B-B14F-4D97-AF65-F5344CB8AC3E}">
        <p14:creationId xmlns:p14="http://schemas.microsoft.com/office/powerpoint/2010/main" val="3825169691"/>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a:xfrm>
            <a:off x="457200" y="6356350"/>
            <a:ext cx="2133600" cy="365125"/>
          </a:xfrm>
          <a:prstGeom prst="rect">
            <a:avLst/>
          </a:prstGeom>
        </p:spPr>
        <p:txBody>
          <a:bodyPr/>
          <a:lstStyle/>
          <a:p>
            <a:pPr defTabSz="457200"/>
            <a:fld id="{AD9BBB70-8108-41F5-98DF-F45DDA5B3337}" type="datetime1">
              <a:rPr lang="de-DE" smtClean="0">
                <a:solidFill>
                  <a:srgbClr val="000000"/>
                </a:solidFill>
              </a:rPr>
              <a:pPr defTabSz="457200"/>
              <a:t>05.06.2017</a:t>
            </a:fld>
            <a:endParaRPr lang="de-DE">
              <a:solidFill>
                <a:srgbClr val="000000"/>
              </a:solidFill>
            </a:endParaRPr>
          </a:p>
        </p:txBody>
      </p:sp>
      <p:sp>
        <p:nvSpPr>
          <p:cNvPr id="5" name="Fußzeilenplatzhalter 4"/>
          <p:cNvSpPr>
            <a:spLocks noGrp="1"/>
          </p:cNvSpPr>
          <p:nvPr>
            <p:ph type="ftr" sz="quarter" idx="11"/>
          </p:nvPr>
        </p:nvSpPr>
        <p:spPr/>
        <p:txBody>
          <a:bodyPr/>
          <a:lstStyle/>
          <a:p>
            <a:endParaRPr lang="de-DE">
              <a:solidFill>
                <a:srgbClr val="FFFFFF"/>
              </a:solidFill>
            </a:endParaRPr>
          </a:p>
        </p:txBody>
      </p:sp>
      <p:sp>
        <p:nvSpPr>
          <p:cNvPr id="6" name="Foliennummernplatzhalter 5"/>
          <p:cNvSpPr>
            <a:spLocks noGrp="1"/>
          </p:cNvSpPr>
          <p:nvPr>
            <p:ph type="sldNum" sz="quarter" idx="12"/>
          </p:nvPr>
        </p:nvSpPr>
        <p:spPr/>
        <p:txBody>
          <a:bodyPr/>
          <a:lstStyle/>
          <a:p>
            <a:fld id="{5BD8061F-CBD9-4E4B-B1ED-868A8B6B333A}" type="slidenum">
              <a:rPr lang="de-DE">
                <a:solidFill>
                  <a:srgbClr val="D9DADB">
                    <a:lumMod val="50000"/>
                  </a:srgbClr>
                </a:solidFill>
              </a:rPr>
              <a:pPr/>
              <a:t>‹Nr.›</a:t>
            </a:fld>
            <a:endParaRPr lang="de-DE">
              <a:solidFill>
                <a:srgbClr val="D9DADB">
                  <a:lumMod val="50000"/>
                </a:srgbClr>
              </a:solidFill>
            </a:endParaRPr>
          </a:p>
        </p:txBody>
      </p:sp>
    </p:spTree>
    <p:extLst>
      <p:ext uri="{BB962C8B-B14F-4D97-AF65-F5344CB8AC3E}">
        <p14:creationId xmlns:p14="http://schemas.microsoft.com/office/powerpoint/2010/main" val="383772684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folie 2">
    <p:spTree>
      <p:nvGrpSpPr>
        <p:cNvPr id="1" name=""/>
        <p:cNvGrpSpPr/>
        <p:nvPr/>
      </p:nvGrpSpPr>
      <p:grpSpPr>
        <a:xfrm>
          <a:off x="0" y="0"/>
          <a:ext cx="0" cy="0"/>
          <a:chOff x="0" y="0"/>
          <a:chExt cx="0" cy="0"/>
        </a:xfrm>
      </p:grpSpPr>
      <p:sp>
        <p:nvSpPr>
          <p:cNvPr id="5" name="Bildplatzhalter 13"/>
          <p:cNvSpPr>
            <a:spLocks noGrp="1"/>
          </p:cNvSpPr>
          <p:nvPr>
            <p:ph type="pic" sz="quarter" idx="13"/>
          </p:nvPr>
        </p:nvSpPr>
        <p:spPr>
          <a:xfrm>
            <a:off x="1" y="2397600"/>
            <a:ext cx="7364638" cy="4464000"/>
          </a:xfrm>
          <a:prstGeom prst="rect">
            <a:avLst/>
          </a:prstGeom>
          <a:solidFill>
            <a:schemeClr val="bg1"/>
          </a:solidFill>
          <a:ln>
            <a:noFill/>
          </a:ln>
        </p:spPr>
        <p:txBody>
          <a:bodyPr rtlCol="0">
            <a:normAutofit/>
          </a:bodyPr>
          <a:lstStyle>
            <a:lvl1pPr marL="0" indent="0">
              <a:buFontTx/>
              <a:buNone/>
              <a:defRPr lang="de-DE" dirty="0">
                <a:solidFill>
                  <a:schemeClr val="bg2"/>
                </a:solidFill>
                <a:latin typeface="HHU Celeste Sans"/>
                <a:cs typeface="HHU Celeste Sans"/>
              </a:defRPr>
            </a:lvl1pPr>
          </a:lstStyle>
          <a:p>
            <a:pPr lvl="0"/>
            <a:r>
              <a:rPr lang="de-DE" noProof="0" dirty="0" smtClean="0"/>
              <a:t>Bild auf Platzhalter ziehen oder durch Klicken auf Symbol hinzufügen</a:t>
            </a:r>
            <a:endParaRPr lang="de-DE" noProof="0" dirty="0"/>
          </a:p>
        </p:txBody>
      </p:sp>
      <p:sp>
        <p:nvSpPr>
          <p:cNvPr id="6" name="Titel 1"/>
          <p:cNvSpPr>
            <a:spLocks noGrp="1"/>
          </p:cNvSpPr>
          <p:nvPr>
            <p:ph type="title"/>
          </p:nvPr>
        </p:nvSpPr>
        <p:spPr>
          <a:xfrm>
            <a:off x="0" y="1269960"/>
            <a:ext cx="7365600" cy="1080000"/>
          </a:xfrm>
          <a:prstGeom prst="rect">
            <a:avLst/>
          </a:prstGeom>
          <a:solidFill>
            <a:schemeClr val="tx2"/>
          </a:solidFill>
          <a:ln>
            <a:noFill/>
          </a:ln>
          <a:effectLst/>
        </p:spPr>
        <p:txBody>
          <a:bodyPr lIns="360000" anchor="ctr" anchorCtr="0"/>
          <a:lstStyle>
            <a:lvl1pPr algn="l">
              <a:defRPr sz="3600" b="0" i="0" cap="none">
                <a:solidFill>
                  <a:schemeClr val="bg1"/>
                </a:solidFill>
                <a:latin typeface="HHU Celeste Sans"/>
                <a:cs typeface="HHU Celeste Sans"/>
              </a:defRPr>
            </a:lvl1pPr>
          </a:lstStyle>
          <a:p>
            <a:r>
              <a:rPr lang="de-DE" dirty="0" smtClean="0"/>
              <a:t>Mastertitelformat bearbeiten</a:t>
            </a:r>
            <a:endParaRPr lang="de-DE" dirty="0"/>
          </a:p>
        </p:txBody>
      </p:sp>
      <p:sp>
        <p:nvSpPr>
          <p:cNvPr id="9" name="Rechteck 8"/>
          <p:cNvSpPr/>
          <p:nvPr userDrawn="1"/>
        </p:nvSpPr>
        <p:spPr>
          <a:xfrm>
            <a:off x="7423402" y="1269961"/>
            <a:ext cx="1728000" cy="1080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wrap="none" anchor="ctr"/>
          <a:lstStyle/>
          <a:p>
            <a:pPr algn="ctr" defTabSz="457200">
              <a:defRPr/>
            </a:pPr>
            <a:endParaRPr lang="de-DE" dirty="0">
              <a:solidFill>
                <a:prstClr val="white"/>
              </a:solidFill>
              <a:latin typeface="HHU Celeste Sans"/>
            </a:endParaRPr>
          </a:p>
        </p:txBody>
      </p:sp>
    </p:spTree>
    <p:extLst>
      <p:ext uri="{BB962C8B-B14F-4D97-AF65-F5344CB8AC3E}">
        <p14:creationId xmlns:p14="http://schemas.microsoft.com/office/powerpoint/2010/main" val="224701207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elfolie 3">
    <p:spTree>
      <p:nvGrpSpPr>
        <p:cNvPr id="1" name=""/>
        <p:cNvGrpSpPr/>
        <p:nvPr/>
      </p:nvGrpSpPr>
      <p:grpSpPr>
        <a:xfrm>
          <a:off x="0" y="0"/>
          <a:ext cx="0" cy="0"/>
          <a:chOff x="0" y="0"/>
          <a:chExt cx="0" cy="0"/>
        </a:xfrm>
      </p:grpSpPr>
      <p:sp>
        <p:nvSpPr>
          <p:cNvPr id="12" name="Titel 1"/>
          <p:cNvSpPr>
            <a:spLocks noGrp="1"/>
          </p:cNvSpPr>
          <p:nvPr>
            <p:ph type="title"/>
          </p:nvPr>
        </p:nvSpPr>
        <p:spPr>
          <a:xfrm>
            <a:off x="0" y="1270039"/>
            <a:ext cx="7365600" cy="4453330"/>
          </a:xfrm>
          <a:prstGeom prst="rect">
            <a:avLst/>
          </a:prstGeom>
          <a:solidFill>
            <a:schemeClr val="tx2"/>
          </a:solidFill>
          <a:ln>
            <a:noFill/>
          </a:ln>
          <a:effectLst/>
        </p:spPr>
        <p:txBody>
          <a:bodyPr lIns="360000" tIns="0" rIns="0" bIns="0" anchor="t"/>
          <a:lstStyle>
            <a:lvl1pPr algn="l">
              <a:lnSpc>
                <a:spcPct val="150000"/>
              </a:lnSpc>
              <a:defRPr sz="3600" b="0" i="0" cap="none">
                <a:solidFill>
                  <a:schemeClr val="bg1"/>
                </a:solidFill>
                <a:latin typeface="HHU Celeste Sans"/>
                <a:cs typeface="HHU Celeste Sans"/>
              </a:defRPr>
            </a:lvl1pPr>
          </a:lstStyle>
          <a:p>
            <a:r>
              <a:rPr lang="de-DE" dirty="0" smtClean="0"/>
              <a:t>Mastertitelformat bearbeiten</a:t>
            </a:r>
            <a:endParaRPr lang="de-DE" dirty="0"/>
          </a:p>
        </p:txBody>
      </p:sp>
      <p:sp>
        <p:nvSpPr>
          <p:cNvPr id="13" name="Untertitel 2"/>
          <p:cNvSpPr>
            <a:spLocks noGrp="1"/>
          </p:cNvSpPr>
          <p:nvPr>
            <p:ph type="subTitle" idx="1"/>
          </p:nvPr>
        </p:nvSpPr>
        <p:spPr>
          <a:xfrm>
            <a:off x="0" y="3524400"/>
            <a:ext cx="7365600" cy="1930400"/>
          </a:xfrm>
          <a:prstGeom prst="rect">
            <a:avLst/>
          </a:prstGeom>
        </p:spPr>
        <p:txBody>
          <a:bodyPr lIns="360000" tIns="0" rIns="0" bIns="0"/>
          <a:lstStyle>
            <a:lvl1pPr marL="0" indent="0" algn="l">
              <a:lnSpc>
                <a:spcPct val="100000"/>
              </a:lnSpc>
              <a:spcBef>
                <a:spcPts val="0"/>
              </a:spcBef>
              <a:spcAft>
                <a:spcPts val="1000"/>
              </a:spcAft>
              <a:buNone/>
              <a:defRPr sz="2800">
                <a:solidFill>
                  <a:schemeClr val="bg1"/>
                </a:solidFill>
                <a:latin typeface="HHU Celeste Sans"/>
                <a:cs typeface="HHU Celeste San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dirty="0" smtClean="0"/>
              <a:t>Master-Untertitelformat bearbeiten</a:t>
            </a:r>
            <a:endParaRPr lang="de-DE" dirty="0"/>
          </a:p>
        </p:txBody>
      </p:sp>
      <p:sp>
        <p:nvSpPr>
          <p:cNvPr id="14" name="Textplatzhalter 3"/>
          <p:cNvSpPr>
            <a:spLocks noGrp="1"/>
          </p:cNvSpPr>
          <p:nvPr>
            <p:ph type="body" sz="quarter" idx="17"/>
          </p:nvPr>
        </p:nvSpPr>
        <p:spPr>
          <a:xfrm>
            <a:off x="0" y="5777999"/>
            <a:ext cx="7365600" cy="1080000"/>
          </a:xfrm>
          <a:prstGeom prst="rect">
            <a:avLst/>
          </a:prstGeom>
          <a:solidFill>
            <a:schemeClr val="bg2"/>
          </a:solidFill>
          <a:ln>
            <a:noFill/>
          </a:ln>
        </p:spPr>
        <p:txBody>
          <a:bodyPr lIns="360000" anchor="ctr" anchorCtr="0"/>
          <a:lstStyle>
            <a:lvl1pPr marL="0" indent="0">
              <a:buFontTx/>
              <a:buNone/>
              <a:defRPr sz="2800" baseline="0">
                <a:solidFill>
                  <a:schemeClr val="tx2"/>
                </a:solidFill>
                <a:latin typeface="HHU Celeste Sans"/>
                <a:cs typeface="HHU Celeste Sans"/>
              </a:defRPr>
            </a:lvl1pPr>
          </a:lstStyle>
          <a:p>
            <a:pPr lvl="0"/>
            <a:r>
              <a:rPr lang="de-DE" dirty="0" smtClean="0"/>
              <a:t>Mastertextformat bearbeiten</a:t>
            </a:r>
          </a:p>
        </p:txBody>
      </p:sp>
      <p:sp>
        <p:nvSpPr>
          <p:cNvPr id="15" name="Rechteck 14"/>
          <p:cNvSpPr/>
          <p:nvPr userDrawn="1"/>
        </p:nvSpPr>
        <p:spPr>
          <a:xfrm>
            <a:off x="7416000" y="5778000"/>
            <a:ext cx="1728000" cy="1080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wrap="none" lIns="0" tIns="0" rIns="0" bIns="0" anchor="ctr"/>
          <a:lstStyle/>
          <a:p>
            <a:pPr algn="ctr" defTabSz="457200">
              <a:defRPr/>
            </a:pPr>
            <a:endParaRPr lang="de-DE" dirty="0">
              <a:solidFill>
                <a:prstClr val="white"/>
              </a:solidFill>
              <a:latin typeface="HHU Celeste Sans"/>
            </a:endParaRPr>
          </a:p>
        </p:txBody>
      </p:sp>
    </p:spTree>
    <p:extLst>
      <p:ext uri="{BB962C8B-B14F-4D97-AF65-F5344CB8AC3E}">
        <p14:creationId xmlns:p14="http://schemas.microsoft.com/office/powerpoint/2010/main" val="186556437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elfolie 4">
    <p:spTree>
      <p:nvGrpSpPr>
        <p:cNvPr id="1" name=""/>
        <p:cNvGrpSpPr/>
        <p:nvPr/>
      </p:nvGrpSpPr>
      <p:grpSpPr>
        <a:xfrm>
          <a:off x="0" y="0"/>
          <a:ext cx="0" cy="0"/>
          <a:chOff x="0" y="0"/>
          <a:chExt cx="0" cy="0"/>
        </a:xfrm>
      </p:grpSpPr>
      <p:sp>
        <p:nvSpPr>
          <p:cNvPr id="5" name="Bildplatzhalter 9"/>
          <p:cNvSpPr>
            <a:spLocks noGrp="1"/>
          </p:cNvSpPr>
          <p:nvPr>
            <p:ph type="pic" sz="quarter" idx="12"/>
          </p:nvPr>
        </p:nvSpPr>
        <p:spPr>
          <a:xfrm>
            <a:off x="2" y="1270800"/>
            <a:ext cx="7363878" cy="5584306"/>
          </a:xfrm>
          <a:prstGeom prst="rect">
            <a:avLst/>
          </a:prstGeom>
        </p:spPr>
        <p:txBody>
          <a:bodyPr rtlCol="0">
            <a:normAutofit/>
          </a:bodyPr>
          <a:lstStyle>
            <a:lvl1pPr marL="0" indent="0">
              <a:buFontTx/>
              <a:buNone/>
              <a:defRPr>
                <a:solidFill>
                  <a:schemeClr val="bg2"/>
                </a:solidFill>
                <a:latin typeface="HHU Celeste Sans"/>
                <a:cs typeface="HHU Celeste Sans"/>
              </a:defRPr>
            </a:lvl1pPr>
          </a:lstStyle>
          <a:p>
            <a:pPr lvl="0"/>
            <a:r>
              <a:rPr lang="de-DE" noProof="0" dirty="0" smtClean="0"/>
              <a:t>Bild auf Platzhalter ziehen oder durch Klicken auf Symbol hinzufügen</a:t>
            </a:r>
            <a:endParaRPr lang="de-DE" noProof="0" dirty="0"/>
          </a:p>
        </p:txBody>
      </p:sp>
      <p:sp>
        <p:nvSpPr>
          <p:cNvPr id="6" name="Titel 1"/>
          <p:cNvSpPr>
            <a:spLocks noGrp="1"/>
          </p:cNvSpPr>
          <p:nvPr>
            <p:ph type="ctrTitle"/>
          </p:nvPr>
        </p:nvSpPr>
        <p:spPr>
          <a:xfrm>
            <a:off x="350838" y="5783766"/>
            <a:ext cx="6883783" cy="964431"/>
          </a:xfrm>
          <a:prstGeom prst="rect">
            <a:avLst/>
          </a:prstGeom>
          <a:noFill/>
        </p:spPr>
        <p:txBody>
          <a:bodyPr wrap="none" lIns="0" tIns="0" rIns="0" bIns="0"/>
          <a:lstStyle>
            <a:lvl1pPr algn="ctr">
              <a:defRPr sz="3600" b="1" i="0" cap="none">
                <a:solidFill>
                  <a:schemeClr val="bg1"/>
                </a:solidFill>
                <a:effectLst>
                  <a:outerShdw blurRad="111125" dist="63500" dir="2700000" sx="101000" sy="101000" algn="tl" rotWithShape="0">
                    <a:srgbClr val="000000">
                      <a:alpha val="42000"/>
                    </a:srgbClr>
                  </a:outerShdw>
                </a:effectLst>
                <a:latin typeface="HHU Celeste Sans"/>
                <a:cs typeface="HHU Celeste Sans"/>
              </a:defRPr>
            </a:lvl1pPr>
          </a:lstStyle>
          <a:p>
            <a:r>
              <a:rPr lang="de-DE" dirty="0" smtClean="0"/>
              <a:t>Mastertitelformat bearbeiten</a:t>
            </a:r>
            <a:endParaRPr lang="de-DE" dirty="0"/>
          </a:p>
        </p:txBody>
      </p:sp>
    </p:spTree>
    <p:extLst>
      <p:ext uri="{BB962C8B-B14F-4D97-AF65-F5344CB8AC3E}">
        <p14:creationId xmlns:p14="http://schemas.microsoft.com/office/powerpoint/2010/main" val="2311742453"/>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Ful Kapiteltrenner Standard">
    <p:spTree>
      <p:nvGrpSpPr>
        <p:cNvPr id="1" name=""/>
        <p:cNvGrpSpPr/>
        <p:nvPr/>
      </p:nvGrpSpPr>
      <p:grpSpPr>
        <a:xfrm>
          <a:off x="0" y="0"/>
          <a:ext cx="0" cy="0"/>
          <a:chOff x="0" y="0"/>
          <a:chExt cx="0" cy="0"/>
        </a:xfrm>
      </p:grpSpPr>
      <p:sp>
        <p:nvSpPr>
          <p:cNvPr id="3" name="Rechteck 2"/>
          <p:cNvSpPr/>
          <p:nvPr userDrawn="1"/>
        </p:nvSpPr>
        <p:spPr>
          <a:xfrm>
            <a:off x="-1" y="6349999"/>
            <a:ext cx="9142413" cy="5256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de-DE">
              <a:solidFill>
                <a:srgbClr val="FFFFFF"/>
              </a:solidFill>
            </a:endParaRPr>
          </a:p>
        </p:txBody>
      </p:sp>
      <p:sp>
        <p:nvSpPr>
          <p:cNvPr id="11" name="Rechteck 10"/>
          <p:cNvSpPr/>
          <p:nvPr userDrawn="1"/>
        </p:nvSpPr>
        <p:spPr>
          <a:xfrm>
            <a:off x="0" y="0"/>
            <a:ext cx="7363879" cy="180692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de-DE">
              <a:solidFill>
                <a:srgbClr val="FFFFFF"/>
              </a:solidFill>
            </a:endParaRPr>
          </a:p>
        </p:txBody>
      </p:sp>
      <p:sp>
        <p:nvSpPr>
          <p:cNvPr id="2" name="Titel 1"/>
          <p:cNvSpPr>
            <a:spLocks noGrp="1"/>
          </p:cNvSpPr>
          <p:nvPr>
            <p:ph type="title" hasCustomPrompt="1"/>
          </p:nvPr>
        </p:nvSpPr>
        <p:spPr>
          <a:xfrm>
            <a:off x="0" y="1270800"/>
            <a:ext cx="7357760" cy="5630400"/>
          </a:xfrm>
          <a:solidFill>
            <a:schemeClr val="tx2"/>
          </a:solidFill>
          <a:ln>
            <a:noFill/>
          </a:ln>
          <a:effectLst/>
        </p:spPr>
        <p:txBody>
          <a:bodyPr lIns="360000" tIns="720000" rIns="0" bIns="0" anchor="t"/>
          <a:lstStyle>
            <a:lvl1pPr algn="l">
              <a:lnSpc>
                <a:spcPct val="150000"/>
              </a:lnSpc>
              <a:defRPr sz="4000" b="0" i="0" cap="all" baseline="0">
                <a:solidFill>
                  <a:schemeClr val="bg1"/>
                </a:solidFill>
              </a:defRPr>
            </a:lvl1pPr>
          </a:lstStyle>
          <a:p>
            <a:r>
              <a:rPr lang="de-DE" dirty="0" smtClean="0"/>
              <a:t>1</a:t>
            </a:r>
            <a:endParaRPr lang="de-DE" dirty="0"/>
          </a:p>
        </p:txBody>
      </p:sp>
      <p:sp>
        <p:nvSpPr>
          <p:cNvPr id="7" name="Untertitel 2"/>
          <p:cNvSpPr>
            <a:spLocks noGrp="1"/>
          </p:cNvSpPr>
          <p:nvPr>
            <p:ph type="subTitle" idx="1"/>
          </p:nvPr>
        </p:nvSpPr>
        <p:spPr>
          <a:xfrm>
            <a:off x="-2" y="3018692"/>
            <a:ext cx="7002000" cy="2704678"/>
          </a:xfrm>
        </p:spPr>
        <p:txBody>
          <a:bodyPr lIns="360000"/>
          <a:lstStyle>
            <a:lvl1pPr marL="0" indent="0" algn="l">
              <a:buNone/>
              <a:defRPr sz="3600">
                <a:solidFill>
                  <a:schemeClr val="bg1"/>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dirty="0" smtClean="0"/>
              <a:t>Master-Untertitelformat bearbeiten</a:t>
            </a:r>
            <a:endParaRPr lang="de-DE" dirty="0"/>
          </a:p>
        </p:txBody>
      </p:sp>
      <p:sp>
        <p:nvSpPr>
          <p:cNvPr id="19" name="Rechteck 18"/>
          <p:cNvSpPr/>
          <p:nvPr userDrawn="1"/>
        </p:nvSpPr>
        <p:spPr>
          <a:xfrm>
            <a:off x="7416000" y="1269775"/>
            <a:ext cx="1728000" cy="10800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de-DE" dirty="0">
              <a:solidFill>
                <a:srgbClr val="D9DADB"/>
              </a:solidFill>
            </a:endParaRPr>
          </a:p>
        </p:txBody>
      </p:sp>
      <p:sp>
        <p:nvSpPr>
          <p:cNvPr id="20" name="Rechteck 19"/>
          <p:cNvSpPr/>
          <p:nvPr userDrawn="1"/>
        </p:nvSpPr>
        <p:spPr>
          <a:xfrm>
            <a:off x="7416000" y="2396240"/>
            <a:ext cx="1728000" cy="10800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de-DE" dirty="0">
              <a:solidFill>
                <a:srgbClr val="D9DADB"/>
              </a:solidFill>
            </a:endParaRPr>
          </a:p>
        </p:txBody>
      </p:sp>
      <p:sp>
        <p:nvSpPr>
          <p:cNvPr id="21" name="Rechteck 20"/>
          <p:cNvSpPr/>
          <p:nvPr userDrawn="1"/>
        </p:nvSpPr>
        <p:spPr>
          <a:xfrm>
            <a:off x="7416000" y="3522705"/>
            <a:ext cx="1728000" cy="10800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de-DE" dirty="0">
              <a:solidFill>
                <a:srgbClr val="D9DADB"/>
              </a:solidFill>
            </a:endParaRPr>
          </a:p>
        </p:txBody>
      </p:sp>
      <p:sp>
        <p:nvSpPr>
          <p:cNvPr id="22" name="Rechteck 21"/>
          <p:cNvSpPr/>
          <p:nvPr userDrawn="1"/>
        </p:nvSpPr>
        <p:spPr>
          <a:xfrm>
            <a:off x="7416000" y="4651200"/>
            <a:ext cx="1728000" cy="10800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de-DE" dirty="0">
              <a:solidFill>
                <a:srgbClr val="D9DADB"/>
              </a:solidFill>
            </a:endParaRPr>
          </a:p>
        </p:txBody>
      </p:sp>
      <p:sp>
        <p:nvSpPr>
          <p:cNvPr id="23" name="Rechteck 22"/>
          <p:cNvSpPr/>
          <p:nvPr userDrawn="1"/>
        </p:nvSpPr>
        <p:spPr>
          <a:xfrm>
            <a:off x="7416000" y="5778000"/>
            <a:ext cx="1728000" cy="10800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de-DE" dirty="0">
              <a:solidFill>
                <a:srgbClr val="D9DADB"/>
              </a:solidFill>
            </a:endParaRPr>
          </a:p>
        </p:txBody>
      </p:sp>
    </p:spTree>
    <p:extLst>
      <p:ext uri="{BB962C8B-B14F-4D97-AF65-F5344CB8AC3E}">
        <p14:creationId xmlns:p14="http://schemas.microsoft.com/office/powerpoint/2010/main" val="61506239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FuL Kapiteltrenner quer">
    <p:spTree>
      <p:nvGrpSpPr>
        <p:cNvPr id="1" name=""/>
        <p:cNvGrpSpPr/>
        <p:nvPr/>
      </p:nvGrpSpPr>
      <p:grpSpPr>
        <a:xfrm>
          <a:off x="0" y="0"/>
          <a:ext cx="0" cy="0"/>
          <a:chOff x="0" y="0"/>
          <a:chExt cx="0" cy="0"/>
        </a:xfrm>
      </p:grpSpPr>
      <p:sp>
        <p:nvSpPr>
          <p:cNvPr id="18" name="Rechteck 17"/>
          <p:cNvSpPr/>
          <p:nvPr userDrawn="1"/>
        </p:nvSpPr>
        <p:spPr>
          <a:xfrm>
            <a:off x="0" y="6490773"/>
            <a:ext cx="827998" cy="360000"/>
          </a:xfrm>
          <a:prstGeom prst="rect">
            <a:avLst/>
          </a:prstGeom>
          <a:solidFill>
            <a:schemeClr val="bg2"/>
          </a:solidFill>
          <a:ln>
            <a:noFill/>
          </a:ln>
          <a:effectLst>
            <a:outerShdw dist="12700" dir="5400000" sx="0" sy="0" rotWithShape="0">
              <a:schemeClr val="bg1"/>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de-DE">
              <a:solidFill>
                <a:srgbClr val="FFFFFF"/>
              </a:solidFill>
            </a:endParaRPr>
          </a:p>
        </p:txBody>
      </p:sp>
      <p:sp>
        <p:nvSpPr>
          <p:cNvPr id="11" name="Rechteck 10"/>
          <p:cNvSpPr/>
          <p:nvPr userDrawn="1"/>
        </p:nvSpPr>
        <p:spPr>
          <a:xfrm>
            <a:off x="0" y="0"/>
            <a:ext cx="7363879" cy="180692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de-DE">
              <a:solidFill>
                <a:srgbClr val="FFFFFF"/>
              </a:solidFill>
            </a:endParaRPr>
          </a:p>
        </p:txBody>
      </p:sp>
      <p:sp>
        <p:nvSpPr>
          <p:cNvPr id="2" name="Titel 1"/>
          <p:cNvSpPr>
            <a:spLocks noGrp="1"/>
          </p:cNvSpPr>
          <p:nvPr>
            <p:ph type="title" hasCustomPrompt="1"/>
          </p:nvPr>
        </p:nvSpPr>
        <p:spPr>
          <a:xfrm>
            <a:off x="0" y="1270038"/>
            <a:ext cx="9142412" cy="4976775"/>
          </a:xfrm>
          <a:solidFill>
            <a:schemeClr val="tx2"/>
          </a:solidFill>
          <a:ln>
            <a:noFill/>
          </a:ln>
          <a:effectLst/>
        </p:spPr>
        <p:txBody>
          <a:bodyPr lIns="360000" tIns="720000" anchor="t"/>
          <a:lstStyle>
            <a:lvl1pPr algn="l">
              <a:lnSpc>
                <a:spcPct val="150000"/>
              </a:lnSpc>
              <a:defRPr sz="4000" b="0" i="0" cap="all">
                <a:solidFill>
                  <a:schemeClr val="bg1"/>
                </a:solidFill>
              </a:defRPr>
            </a:lvl1pPr>
          </a:lstStyle>
          <a:p>
            <a:r>
              <a:rPr lang="de-DE" dirty="0" smtClean="0"/>
              <a:t>1</a:t>
            </a:r>
            <a:endParaRPr lang="de-DE" dirty="0"/>
          </a:p>
        </p:txBody>
      </p:sp>
      <p:sp>
        <p:nvSpPr>
          <p:cNvPr id="7" name="Untertitel 2"/>
          <p:cNvSpPr>
            <a:spLocks noGrp="1"/>
          </p:cNvSpPr>
          <p:nvPr>
            <p:ph type="subTitle" idx="1"/>
          </p:nvPr>
        </p:nvSpPr>
        <p:spPr>
          <a:xfrm>
            <a:off x="-1" y="3018692"/>
            <a:ext cx="8786813" cy="2704678"/>
          </a:xfrm>
        </p:spPr>
        <p:txBody>
          <a:bodyPr lIns="360000"/>
          <a:lstStyle>
            <a:lvl1pPr marL="0" indent="0" algn="l">
              <a:buNone/>
              <a:defRPr sz="3600">
                <a:solidFill>
                  <a:schemeClr val="bg1"/>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dirty="0" smtClean="0"/>
              <a:t>Master-Untertitelformat bearbeiten</a:t>
            </a:r>
            <a:endParaRPr lang="de-DE" dirty="0"/>
          </a:p>
        </p:txBody>
      </p:sp>
      <p:sp>
        <p:nvSpPr>
          <p:cNvPr id="16" name="Fußzeilenplatzhalter 4"/>
          <p:cNvSpPr>
            <a:spLocks noGrp="1"/>
          </p:cNvSpPr>
          <p:nvPr>
            <p:ph type="ftr" sz="quarter" idx="3"/>
          </p:nvPr>
        </p:nvSpPr>
        <p:spPr>
          <a:xfrm>
            <a:off x="986400" y="6516000"/>
            <a:ext cx="6300000" cy="342000"/>
          </a:xfrm>
          <a:prstGeom prst="rect">
            <a:avLst/>
          </a:prstGeom>
        </p:spPr>
        <p:txBody>
          <a:bodyPr vert="horz" lIns="0" tIns="0" rIns="0" bIns="0" rtlCol="0" anchor="ctr"/>
          <a:lstStyle>
            <a:lvl1pPr algn="l">
              <a:defRPr sz="1200" baseline="0" dirty="0" smtClean="0">
                <a:solidFill>
                  <a:schemeClr val="bg1"/>
                </a:solidFill>
                <a:latin typeface="+mn-lt"/>
              </a:defRPr>
            </a:lvl1pPr>
          </a:lstStyle>
          <a:p>
            <a:pPr>
              <a:defRPr/>
            </a:pPr>
            <a:endParaRPr lang="de-DE">
              <a:solidFill>
                <a:srgbClr val="FFFFFF"/>
              </a:solidFill>
            </a:endParaRPr>
          </a:p>
        </p:txBody>
      </p:sp>
    </p:spTree>
    <p:extLst>
      <p:ext uri="{BB962C8B-B14F-4D97-AF65-F5344CB8AC3E}">
        <p14:creationId xmlns:p14="http://schemas.microsoft.com/office/powerpoint/2010/main" val="2752433875"/>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FuL Agenda komplex">
    <p:spTree>
      <p:nvGrpSpPr>
        <p:cNvPr id="1" name=""/>
        <p:cNvGrpSpPr/>
        <p:nvPr/>
      </p:nvGrpSpPr>
      <p:grpSpPr>
        <a:xfrm>
          <a:off x="0" y="0"/>
          <a:ext cx="0" cy="0"/>
          <a:chOff x="0" y="0"/>
          <a:chExt cx="0" cy="0"/>
        </a:xfrm>
      </p:grpSpPr>
      <p:sp>
        <p:nvSpPr>
          <p:cNvPr id="5" name="Fußzeilenplatzhalter 4"/>
          <p:cNvSpPr>
            <a:spLocks noGrp="1"/>
          </p:cNvSpPr>
          <p:nvPr>
            <p:ph type="ftr" sz="quarter" idx="11"/>
          </p:nvPr>
        </p:nvSpPr>
        <p:spPr/>
        <p:txBody>
          <a:bodyPr/>
          <a:lstStyle>
            <a:lvl1pPr>
              <a:defRPr/>
            </a:lvl1pPr>
          </a:lstStyle>
          <a:p>
            <a:pPr>
              <a:defRPr/>
            </a:pPr>
            <a:endParaRPr lang="de-DE" dirty="0">
              <a:solidFill>
                <a:srgbClr val="FFFFFF"/>
              </a:solidFill>
            </a:endParaRPr>
          </a:p>
        </p:txBody>
      </p:sp>
      <p:sp>
        <p:nvSpPr>
          <p:cNvPr id="6" name="Foliennummernplatzhalter 5"/>
          <p:cNvSpPr>
            <a:spLocks noGrp="1"/>
          </p:cNvSpPr>
          <p:nvPr>
            <p:ph type="sldNum" sz="quarter" idx="12"/>
          </p:nvPr>
        </p:nvSpPr>
        <p:spPr/>
        <p:txBody>
          <a:bodyPr/>
          <a:lstStyle>
            <a:lvl1pPr>
              <a:defRPr/>
            </a:lvl1pPr>
          </a:lstStyle>
          <a:p>
            <a:pPr>
              <a:defRPr/>
            </a:pPr>
            <a:fld id="{1251EF8B-D4DD-154E-BB81-17B6ED2A4BD8}" type="slidenum">
              <a:rPr lang="de-DE">
                <a:solidFill>
                  <a:srgbClr val="D9DADB">
                    <a:lumMod val="50000"/>
                  </a:srgbClr>
                </a:solidFill>
              </a:rPr>
              <a:pPr>
                <a:defRPr/>
              </a:pPr>
              <a:t>‹Nr.›</a:t>
            </a:fld>
            <a:endParaRPr lang="de-DE" dirty="0">
              <a:solidFill>
                <a:srgbClr val="D9DADB">
                  <a:lumMod val="50000"/>
                </a:srgbClr>
              </a:solidFill>
            </a:endParaRPr>
          </a:p>
        </p:txBody>
      </p:sp>
      <p:sp>
        <p:nvSpPr>
          <p:cNvPr id="58" name="Textfeld 57"/>
          <p:cNvSpPr txBox="1"/>
          <p:nvPr userDrawn="1"/>
        </p:nvSpPr>
        <p:spPr>
          <a:xfrm>
            <a:off x="877962" y="0"/>
            <a:ext cx="6480000" cy="827998"/>
          </a:xfrm>
          <a:prstGeom prst="rect">
            <a:avLst/>
          </a:prstGeom>
          <a:solidFill>
            <a:schemeClr val="bg2"/>
          </a:solidFill>
          <a:ln>
            <a:noFill/>
          </a:ln>
        </p:spPr>
        <p:txBody>
          <a:bodyPr wrap="square" lIns="108000" tIns="46800" rIns="108000" rtlCol="0" anchor="ctr" anchorCtr="0">
            <a:noAutofit/>
          </a:bodyPr>
          <a:lstStyle/>
          <a:p>
            <a:pPr defTabSz="457200"/>
            <a:r>
              <a:rPr lang="de-DE" sz="3200" dirty="0" smtClean="0">
                <a:solidFill>
                  <a:srgbClr val="006AB3"/>
                </a:solidFill>
              </a:rPr>
              <a:t>Agenda</a:t>
            </a:r>
            <a:endParaRPr lang="de-DE" sz="3200" dirty="0">
              <a:solidFill>
                <a:srgbClr val="006AB3"/>
              </a:solidFill>
            </a:endParaRPr>
          </a:p>
        </p:txBody>
      </p:sp>
      <p:sp>
        <p:nvSpPr>
          <p:cNvPr id="78" name="Textfeld 77"/>
          <p:cNvSpPr txBox="1"/>
          <p:nvPr userDrawn="1"/>
        </p:nvSpPr>
        <p:spPr>
          <a:xfrm>
            <a:off x="1444625" y="1270270"/>
            <a:ext cx="5921374" cy="496805"/>
          </a:xfrm>
          <a:prstGeom prst="rect">
            <a:avLst/>
          </a:prstGeom>
          <a:solidFill>
            <a:schemeClr val="bg2"/>
          </a:solidFill>
          <a:ln>
            <a:noFill/>
          </a:ln>
        </p:spPr>
        <p:txBody>
          <a:bodyPr wrap="square" tIns="93600" bIns="93600" rtlCol="0">
            <a:spAutoFit/>
          </a:bodyPr>
          <a:lstStyle/>
          <a:p>
            <a:pPr defTabSz="457200"/>
            <a:endParaRPr lang="de-DE" sz="2000" dirty="0">
              <a:solidFill>
                <a:prstClr val="black"/>
              </a:solidFill>
            </a:endParaRPr>
          </a:p>
        </p:txBody>
      </p:sp>
      <p:sp>
        <p:nvSpPr>
          <p:cNvPr id="79" name="Textfeld 78"/>
          <p:cNvSpPr txBox="1"/>
          <p:nvPr userDrawn="1"/>
        </p:nvSpPr>
        <p:spPr>
          <a:xfrm>
            <a:off x="877962" y="1270268"/>
            <a:ext cx="503999" cy="496805"/>
          </a:xfrm>
          <a:prstGeom prst="rect">
            <a:avLst/>
          </a:prstGeom>
          <a:solidFill>
            <a:schemeClr val="tx2"/>
          </a:solidFill>
        </p:spPr>
        <p:txBody>
          <a:bodyPr wrap="square" tIns="93600" rIns="108000" bIns="93600" rtlCol="0">
            <a:spAutoFit/>
          </a:bodyPr>
          <a:lstStyle/>
          <a:p>
            <a:pPr algn="ctr" defTabSz="457200"/>
            <a:endParaRPr lang="de-DE" sz="2000" dirty="0">
              <a:solidFill>
                <a:prstClr val="white"/>
              </a:solidFill>
            </a:endParaRPr>
          </a:p>
        </p:txBody>
      </p:sp>
      <p:sp>
        <p:nvSpPr>
          <p:cNvPr id="80" name="Textfeld 79"/>
          <p:cNvSpPr txBox="1"/>
          <p:nvPr userDrawn="1"/>
        </p:nvSpPr>
        <p:spPr>
          <a:xfrm>
            <a:off x="1444625" y="1836080"/>
            <a:ext cx="5921374" cy="496805"/>
          </a:xfrm>
          <a:prstGeom prst="rect">
            <a:avLst/>
          </a:prstGeom>
          <a:solidFill>
            <a:schemeClr val="bg2"/>
          </a:solidFill>
          <a:ln>
            <a:noFill/>
          </a:ln>
        </p:spPr>
        <p:txBody>
          <a:bodyPr wrap="square" tIns="93600" bIns="93600" rtlCol="0">
            <a:spAutoFit/>
          </a:bodyPr>
          <a:lstStyle/>
          <a:p>
            <a:pPr defTabSz="457200"/>
            <a:endParaRPr lang="de-DE" sz="2000" dirty="0">
              <a:solidFill>
                <a:prstClr val="black"/>
              </a:solidFill>
            </a:endParaRPr>
          </a:p>
        </p:txBody>
      </p:sp>
      <p:sp>
        <p:nvSpPr>
          <p:cNvPr id="81" name="Textfeld 80"/>
          <p:cNvSpPr txBox="1"/>
          <p:nvPr userDrawn="1"/>
        </p:nvSpPr>
        <p:spPr>
          <a:xfrm>
            <a:off x="877962" y="1836078"/>
            <a:ext cx="503999" cy="496805"/>
          </a:xfrm>
          <a:prstGeom prst="rect">
            <a:avLst/>
          </a:prstGeom>
          <a:solidFill>
            <a:schemeClr val="tx2"/>
          </a:solidFill>
        </p:spPr>
        <p:txBody>
          <a:bodyPr wrap="square" tIns="93600" rIns="108000" bIns="93600" rtlCol="0">
            <a:spAutoFit/>
          </a:bodyPr>
          <a:lstStyle/>
          <a:p>
            <a:pPr algn="ctr" defTabSz="457200"/>
            <a:endParaRPr lang="de-DE" sz="2000" dirty="0">
              <a:solidFill>
                <a:prstClr val="white"/>
              </a:solidFill>
            </a:endParaRPr>
          </a:p>
        </p:txBody>
      </p:sp>
      <p:sp>
        <p:nvSpPr>
          <p:cNvPr id="82" name="Textfeld 81"/>
          <p:cNvSpPr txBox="1"/>
          <p:nvPr userDrawn="1"/>
        </p:nvSpPr>
        <p:spPr>
          <a:xfrm>
            <a:off x="1444625" y="2401890"/>
            <a:ext cx="5921374" cy="496805"/>
          </a:xfrm>
          <a:prstGeom prst="rect">
            <a:avLst/>
          </a:prstGeom>
          <a:solidFill>
            <a:schemeClr val="bg2"/>
          </a:solidFill>
          <a:ln>
            <a:noFill/>
          </a:ln>
        </p:spPr>
        <p:txBody>
          <a:bodyPr wrap="square" tIns="93600" bIns="93600" rtlCol="0">
            <a:spAutoFit/>
          </a:bodyPr>
          <a:lstStyle/>
          <a:p>
            <a:pPr defTabSz="457200"/>
            <a:endParaRPr lang="de-DE" sz="2000" dirty="0">
              <a:solidFill>
                <a:prstClr val="black"/>
              </a:solidFill>
            </a:endParaRPr>
          </a:p>
        </p:txBody>
      </p:sp>
      <p:sp>
        <p:nvSpPr>
          <p:cNvPr id="83" name="Textfeld 82"/>
          <p:cNvSpPr txBox="1"/>
          <p:nvPr userDrawn="1"/>
        </p:nvSpPr>
        <p:spPr>
          <a:xfrm>
            <a:off x="877962" y="2401888"/>
            <a:ext cx="503999" cy="496805"/>
          </a:xfrm>
          <a:prstGeom prst="rect">
            <a:avLst/>
          </a:prstGeom>
          <a:solidFill>
            <a:schemeClr val="tx2"/>
          </a:solidFill>
        </p:spPr>
        <p:txBody>
          <a:bodyPr wrap="square" tIns="93600" rIns="108000" bIns="93600" rtlCol="0">
            <a:spAutoFit/>
          </a:bodyPr>
          <a:lstStyle/>
          <a:p>
            <a:pPr algn="ctr" defTabSz="457200"/>
            <a:endParaRPr lang="de-DE" sz="2000" dirty="0">
              <a:solidFill>
                <a:prstClr val="white"/>
              </a:solidFill>
            </a:endParaRPr>
          </a:p>
        </p:txBody>
      </p:sp>
      <p:sp>
        <p:nvSpPr>
          <p:cNvPr id="84" name="Textfeld 83"/>
          <p:cNvSpPr txBox="1"/>
          <p:nvPr userDrawn="1"/>
        </p:nvSpPr>
        <p:spPr>
          <a:xfrm>
            <a:off x="1444625" y="2967700"/>
            <a:ext cx="5921374" cy="496805"/>
          </a:xfrm>
          <a:prstGeom prst="rect">
            <a:avLst/>
          </a:prstGeom>
          <a:solidFill>
            <a:schemeClr val="bg2"/>
          </a:solidFill>
          <a:ln>
            <a:noFill/>
          </a:ln>
        </p:spPr>
        <p:txBody>
          <a:bodyPr wrap="square" tIns="93600" bIns="93600" rtlCol="0">
            <a:spAutoFit/>
          </a:bodyPr>
          <a:lstStyle/>
          <a:p>
            <a:pPr defTabSz="457200"/>
            <a:endParaRPr lang="de-DE" sz="2000" dirty="0">
              <a:solidFill>
                <a:prstClr val="black"/>
              </a:solidFill>
            </a:endParaRPr>
          </a:p>
        </p:txBody>
      </p:sp>
      <p:sp>
        <p:nvSpPr>
          <p:cNvPr id="85" name="Textfeld 84"/>
          <p:cNvSpPr txBox="1"/>
          <p:nvPr userDrawn="1"/>
        </p:nvSpPr>
        <p:spPr>
          <a:xfrm>
            <a:off x="877962" y="2967698"/>
            <a:ext cx="503999" cy="496805"/>
          </a:xfrm>
          <a:prstGeom prst="rect">
            <a:avLst/>
          </a:prstGeom>
          <a:solidFill>
            <a:schemeClr val="tx2"/>
          </a:solidFill>
        </p:spPr>
        <p:txBody>
          <a:bodyPr wrap="square" tIns="93600" rIns="108000" bIns="93600" rtlCol="0">
            <a:spAutoFit/>
          </a:bodyPr>
          <a:lstStyle/>
          <a:p>
            <a:pPr algn="ctr" defTabSz="457200"/>
            <a:endParaRPr lang="de-DE" sz="2000" dirty="0">
              <a:solidFill>
                <a:prstClr val="white"/>
              </a:solidFill>
            </a:endParaRPr>
          </a:p>
        </p:txBody>
      </p:sp>
      <p:sp>
        <p:nvSpPr>
          <p:cNvPr id="86" name="Textfeld 85"/>
          <p:cNvSpPr txBox="1"/>
          <p:nvPr userDrawn="1"/>
        </p:nvSpPr>
        <p:spPr>
          <a:xfrm>
            <a:off x="1444625" y="3533510"/>
            <a:ext cx="5921374" cy="496805"/>
          </a:xfrm>
          <a:prstGeom prst="rect">
            <a:avLst/>
          </a:prstGeom>
          <a:solidFill>
            <a:schemeClr val="bg2"/>
          </a:solidFill>
          <a:ln>
            <a:noFill/>
          </a:ln>
        </p:spPr>
        <p:txBody>
          <a:bodyPr wrap="square" tIns="93600" bIns="93600" rtlCol="0">
            <a:spAutoFit/>
          </a:bodyPr>
          <a:lstStyle/>
          <a:p>
            <a:pPr defTabSz="457200"/>
            <a:endParaRPr lang="de-DE" sz="2000" dirty="0">
              <a:solidFill>
                <a:prstClr val="black"/>
              </a:solidFill>
            </a:endParaRPr>
          </a:p>
        </p:txBody>
      </p:sp>
      <p:sp>
        <p:nvSpPr>
          <p:cNvPr id="87" name="Textfeld 86"/>
          <p:cNvSpPr txBox="1"/>
          <p:nvPr userDrawn="1"/>
        </p:nvSpPr>
        <p:spPr>
          <a:xfrm>
            <a:off x="877962" y="3533508"/>
            <a:ext cx="503999" cy="496805"/>
          </a:xfrm>
          <a:prstGeom prst="rect">
            <a:avLst/>
          </a:prstGeom>
          <a:solidFill>
            <a:schemeClr val="tx2"/>
          </a:solidFill>
        </p:spPr>
        <p:txBody>
          <a:bodyPr wrap="square" tIns="93600" rIns="108000" bIns="93600" rtlCol="0">
            <a:spAutoFit/>
          </a:bodyPr>
          <a:lstStyle/>
          <a:p>
            <a:pPr algn="ctr" defTabSz="457200"/>
            <a:endParaRPr lang="de-DE" sz="2000" dirty="0">
              <a:solidFill>
                <a:prstClr val="white"/>
              </a:solidFill>
            </a:endParaRPr>
          </a:p>
        </p:txBody>
      </p:sp>
      <p:sp>
        <p:nvSpPr>
          <p:cNvPr id="88" name="Textfeld 87"/>
          <p:cNvSpPr txBox="1"/>
          <p:nvPr userDrawn="1"/>
        </p:nvSpPr>
        <p:spPr>
          <a:xfrm>
            <a:off x="1444625" y="4099321"/>
            <a:ext cx="5921374" cy="496805"/>
          </a:xfrm>
          <a:prstGeom prst="rect">
            <a:avLst/>
          </a:prstGeom>
          <a:solidFill>
            <a:schemeClr val="bg2"/>
          </a:solidFill>
          <a:ln>
            <a:noFill/>
          </a:ln>
        </p:spPr>
        <p:txBody>
          <a:bodyPr wrap="square" tIns="93600" bIns="93600" rtlCol="0">
            <a:spAutoFit/>
          </a:bodyPr>
          <a:lstStyle/>
          <a:p>
            <a:pPr defTabSz="457200"/>
            <a:endParaRPr lang="de-DE" sz="2000" dirty="0">
              <a:solidFill>
                <a:prstClr val="black"/>
              </a:solidFill>
            </a:endParaRPr>
          </a:p>
        </p:txBody>
      </p:sp>
      <p:sp>
        <p:nvSpPr>
          <p:cNvPr id="89" name="Textfeld 88"/>
          <p:cNvSpPr txBox="1"/>
          <p:nvPr userDrawn="1"/>
        </p:nvSpPr>
        <p:spPr>
          <a:xfrm>
            <a:off x="877962" y="4099319"/>
            <a:ext cx="503999" cy="496805"/>
          </a:xfrm>
          <a:prstGeom prst="rect">
            <a:avLst/>
          </a:prstGeom>
          <a:solidFill>
            <a:schemeClr val="tx2"/>
          </a:solidFill>
        </p:spPr>
        <p:txBody>
          <a:bodyPr wrap="square" tIns="93600" rIns="108000" bIns="93600" rtlCol="0">
            <a:spAutoFit/>
          </a:bodyPr>
          <a:lstStyle/>
          <a:p>
            <a:pPr algn="ctr" defTabSz="457200"/>
            <a:endParaRPr lang="de-DE" sz="2000" dirty="0">
              <a:solidFill>
                <a:prstClr val="white"/>
              </a:solidFill>
            </a:endParaRPr>
          </a:p>
        </p:txBody>
      </p:sp>
      <p:sp>
        <p:nvSpPr>
          <p:cNvPr id="90" name="Textfeld 89"/>
          <p:cNvSpPr txBox="1"/>
          <p:nvPr userDrawn="1"/>
        </p:nvSpPr>
        <p:spPr>
          <a:xfrm>
            <a:off x="1444625" y="4665131"/>
            <a:ext cx="5921374" cy="496805"/>
          </a:xfrm>
          <a:prstGeom prst="rect">
            <a:avLst/>
          </a:prstGeom>
          <a:solidFill>
            <a:schemeClr val="bg2"/>
          </a:solidFill>
          <a:ln>
            <a:noFill/>
          </a:ln>
        </p:spPr>
        <p:txBody>
          <a:bodyPr wrap="square" tIns="93600" bIns="93600" rtlCol="0">
            <a:spAutoFit/>
          </a:bodyPr>
          <a:lstStyle/>
          <a:p>
            <a:pPr defTabSz="457200"/>
            <a:endParaRPr lang="de-DE" sz="2000" dirty="0">
              <a:solidFill>
                <a:prstClr val="black"/>
              </a:solidFill>
            </a:endParaRPr>
          </a:p>
        </p:txBody>
      </p:sp>
      <p:sp>
        <p:nvSpPr>
          <p:cNvPr id="91" name="Textfeld 90"/>
          <p:cNvSpPr txBox="1"/>
          <p:nvPr userDrawn="1"/>
        </p:nvSpPr>
        <p:spPr>
          <a:xfrm>
            <a:off x="877962" y="4665129"/>
            <a:ext cx="503999" cy="496805"/>
          </a:xfrm>
          <a:prstGeom prst="rect">
            <a:avLst/>
          </a:prstGeom>
          <a:solidFill>
            <a:schemeClr val="tx2"/>
          </a:solidFill>
        </p:spPr>
        <p:txBody>
          <a:bodyPr wrap="square" tIns="93600" rIns="108000" bIns="93600" rtlCol="0">
            <a:spAutoFit/>
          </a:bodyPr>
          <a:lstStyle/>
          <a:p>
            <a:pPr algn="ctr" defTabSz="457200"/>
            <a:endParaRPr lang="de-DE" sz="2000" dirty="0">
              <a:solidFill>
                <a:prstClr val="white"/>
              </a:solidFill>
            </a:endParaRPr>
          </a:p>
        </p:txBody>
      </p:sp>
      <p:sp>
        <p:nvSpPr>
          <p:cNvPr id="92" name="Textfeld 91"/>
          <p:cNvSpPr txBox="1"/>
          <p:nvPr userDrawn="1"/>
        </p:nvSpPr>
        <p:spPr>
          <a:xfrm>
            <a:off x="1444625" y="5230942"/>
            <a:ext cx="5921374" cy="496805"/>
          </a:xfrm>
          <a:prstGeom prst="rect">
            <a:avLst/>
          </a:prstGeom>
          <a:solidFill>
            <a:schemeClr val="bg2"/>
          </a:solidFill>
          <a:ln>
            <a:noFill/>
          </a:ln>
        </p:spPr>
        <p:txBody>
          <a:bodyPr wrap="square" tIns="93600" bIns="93600" rtlCol="0">
            <a:spAutoFit/>
          </a:bodyPr>
          <a:lstStyle/>
          <a:p>
            <a:pPr defTabSz="457200"/>
            <a:endParaRPr lang="de-DE" sz="2000" dirty="0">
              <a:solidFill>
                <a:prstClr val="black"/>
              </a:solidFill>
            </a:endParaRPr>
          </a:p>
        </p:txBody>
      </p:sp>
      <p:sp>
        <p:nvSpPr>
          <p:cNvPr id="93" name="Textfeld 92"/>
          <p:cNvSpPr txBox="1"/>
          <p:nvPr userDrawn="1"/>
        </p:nvSpPr>
        <p:spPr>
          <a:xfrm>
            <a:off x="877962" y="5230940"/>
            <a:ext cx="503999" cy="496805"/>
          </a:xfrm>
          <a:prstGeom prst="rect">
            <a:avLst/>
          </a:prstGeom>
          <a:solidFill>
            <a:schemeClr val="tx2"/>
          </a:solidFill>
        </p:spPr>
        <p:txBody>
          <a:bodyPr wrap="square" tIns="93600" rIns="108000" bIns="93600" rtlCol="0">
            <a:spAutoFit/>
          </a:bodyPr>
          <a:lstStyle/>
          <a:p>
            <a:pPr algn="ctr" defTabSz="457200"/>
            <a:endParaRPr lang="de-DE" sz="2000" dirty="0">
              <a:solidFill>
                <a:prstClr val="white"/>
              </a:solidFill>
            </a:endParaRPr>
          </a:p>
        </p:txBody>
      </p:sp>
      <p:sp>
        <p:nvSpPr>
          <p:cNvPr id="94" name="Textfeld 93"/>
          <p:cNvSpPr txBox="1"/>
          <p:nvPr userDrawn="1"/>
        </p:nvSpPr>
        <p:spPr>
          <a:xfrm>
            <a:off x="1444625" y="5796754"/>
            <a:ext cx="5921374" cy="496805"/>
          </a:xfrm>
          <a:prstGeom prst="rect">
            <a:avLst/>
          </a:prstGeom>
          <a:solidFill>
            <a:schemeClr val="bg2"/>
          </a:solidFill>
          <a:ln>
            <a:noFill/>
          </a:ln>
        </p:spPr>
        <p:txBody>
          <a:bodyPr wrap="square" tIns="93600" bIns="93600" rtlCol="0">
            <a:spAutoFit/>
          </a:bodyPr>
          <a:lstStyle/>
          <a:p>
            <a:pPr defTabSz="457200"/>
            <a:endParaRPr lang="de-DE" sz="2000" dirty="0">
              <a:solidFill>
                <a:prstClr val="black"/>
              </a:solidFill>
            </a:endParaRPr>
          </a:p>
        </p:txBody>
      </p:sp>
      <p:sp>
        <p:nvSpPr>
          <p:cNvPr id="95" name="Textfeld 94"/>
          <p:cNvSpPr txBox="1"/>
          <p:nvPr userDrawn="1"/>
        </p:nvSpPr>
        <p:spPr>
          <a:xfrm>
            <a:off x="877962" y="5796752"/>
            <a:ext cx="503999" cy="496805"/>
          </a:xfrm>
          <a:prstGeom prst="rect">
            <a:avLst/>
          </a:prstGeom>
          <a:solidFill>
            <a:srgbClr val="006AB3"/>
          </a:solidFill>
        </p:spPr>
        <p:txBody>
          <a:bodyPr wrap="square" tIns="93600" rIns="108000" bIns="93600" rtlCol="0">
            <a:spAutoFit/>
          </a:bodyPr>
          <a:lstStyle/>
          <a:p>
            <a:pPr algn="ctr" defTabSz="457200"/>
            <a:endParaRPr lang="de-DE" sz="2000" dirty="0">
              <a:solidFill>
                <a:prstClr val="white"/>
              </a:solidFill>
            </a:endParaRPr>
          </a:p>
        </p:txBody>
      </p:sp>
      <p:sp>
        <p:nvSpPr>
          <p:cNvPr id="96" name="Textplatzhalter 53"/>
          <p:cNvSpPr>
            <a:spLocks noGrp="1"/>
          </p:cNvSpPr>
          <p:nvPr>
            <p:ph type="body" sz="quarter" idx="18" hasCustomPrompt="1"/>
          </p:nvPr>
        </p:nvSpPr>
        <p:spPr>
          <a:xfrm>
            <a:off x="860081" y="1151851"/>
            <a:ext cx="6488111" cy="5162698"/>
          </a:xfrm>
        </p:spPr>
        <p:txBody>
          <a:bodyPr wrap="none" tIns="0" bIns="0"/>
          <a:lstStyle>
            <a:lvl1pPr marL="684000" indent="-504000" algn="l">
              <a:lnSpc>
                <a:spcPts val="4475"/>
              </a:lnSpc>
              <a:spcBef>
                <a:spcPts val="0"/>
              </a:spcBef>
              <a:spcAft>
                <a:spcPts val="0"/>
              </a:spcAft>
              <a:buClr>
                <a:schemeClr val="bg1"/>
              </a:buClr>
              <a:buSzPct val="100000"/>
              <a:buFont typeface="Wingdings" charset="2"/>
              <a:buAutoNum type="arabicPlain"/>
              <a:defRPr sz="2400" baseline="0">
                <a:solidFill>
                  <a:schemeClr val="tx1"/>
                </a:solidFill>
              </a:defRPr>
            </a:lvl1pPr>
          </a:lstStyle>
          <a:p>
            <a:pPr lvl="0"/>
            <a:r>
              <a:rPr lang="de-DE" dirty="0" smtClean="0"/>
              <a:t>Topic 1 bearbeiten</a:t>
            </a:r>
            <a:endParaRPr lang="de-DE" dirty="0"/>
          </a:p>
        </p:txBody>
      </p:sp>
      <p:sp>
        <p:nvSpPr>
          <p:cNvPr id="97" name="Rechteck 96"/>
          <p:cNvSpPr/>
          <p:nvPr userDrawn="1"/>
        </p:nvSpPr>
        <p:spPr>
          <a:xfrm>
            <a:off x="7416000" y="4651200"/>
            <a:ext cx="1728000" cy="1080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a:defRPr/>
            </a:pPr>
            <a:endParaRPr lang="de-DE" dirty="0">
              <a:solidFill>
                <a:prstClr val="white"/>
              </a:solidFill>
            </a:endParaRPr>
          </a:p>
        </p:txBody>
      </p:sp>
      <p:sp>
        <p:nvSpPr>
          <p:cNvPr id="98" name="Rechteck 97"/>
          <p:cNvSpPr/>
          <p:nvPr userDrawn="1"/>
        </p:nvSpPr>
        <p:spPr>
          <a:xfrm>
            <a:off x="7416000" y="3524400"/>
            <a:ext cx="1728000" cy="1080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a:defRPr/>
            </a:pPr>
            <a:endParaRPr lang="de-DE" dirty="0">
              <a:solidFill>
                <a:prstClr val="white"/>
              </a:solidFill>
            </a:endParaRPr>
          </a:p>
        </p:txBody>
      </p:sp>
      <p:sp>
        <p:nvSpPr>
          <p:cNvPr id="99" name="Rechteck 98"/>
          <p:cNvSpPr/>
          <p:nvPr userDrawn="1"/>
        </p:nvSpPr>
        <p:spPr>
          <a:xfrm>
            <a:off x="7416000" y="2397600"/>
            <a:ext cx="1728000" cy="1080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a:defRPr/>
            </a:pPr>
            <a:endParaRPr lang="de-DE" dirty="0">
              <a:solidFill>
                <a:prstClr val="white"/>
              </a:solidFill>
            </a:endParaRPr>
          </a:p>
        </p:txBody>
      </p:sp>
      <p:sp>
        <p:nvSpPr>
          <p:cNvPr id="100" name="Rechteck 99"/>
          <p:cNvSpPr/>
          <p:nvPr userDrawn="1"/>
        </p:nvSpPr>
        <p:spPr>
          <a:xfrm>
            <a:off x="7416000" y="1270800"/>
            <a:ext cx="1728000" cy="1080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a:defRPr/>
            </a:pPr>
            <a:endParaRPr lang="de-DE" dirty="0">
              <a:solidFill>
                <a:prstClr val="white"/>
              </a:solidFill>
            </a:endParaRPr>
          </a:p>
        </p:txBody>
      </p:sp>
      <p:sp>
        <p:nvSpPr>
          <p:cNvPr id="101" name="Rechteck 100"/>
          <p:cNvSpPr/>
          <p:nvPr userDrawn="1"/>
        </p:nvSpPr>
        <p:spPr>
          <a:xfrm>
            <a:off x="7416000" y="5778000"/>
            <a:ext cx="1728000" cy="1080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a:defRPr/>
            </a:pPr>
            <a:endParaRPr lang="de-DE" dirty="0">
              <a:solidFill>
                <a:prstClr val="white"/>
              </a:solidFill>
            </a:endParaRPr>
          </a:p>
        </p:txBody>
      </p:sp>
      <p:cxnSp>
        <p:nvCxnSpPr>
          <p:cNvPr id="3" name="Gerade Verbindung 2"/>
          <p:cNvCxnSpPr/>
          <p:nvPr userDrawn="1"/>
        </p:nvCxnSpPr>
        <p:spPr>
          <a:xfrm>
            <a:off x="7383600" y="6516000"/>
            <a:ext cx="0" cy="360000"/>
          </a:xfrm>
          <a:prstGeom prst="line">
            <a:avLst/>
          </a:prstGeom>
          <a:ln w="63500">
            <a:solidFill>
              <a:schemeClr val="bg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0443501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FuL Agenda einfach">
    <p:spTree>
      <p:nvGrpSpPr>
        <p:cNvPr id="1" name=""/>
        <p:cNvGrpSpPr/>
        <p:nvPr/>
      </p:nvGrpSpPr>
      <p:grpSpPr>
        <a:xfrm>
          <a:off x="0" y="0"/>
          <a:ext cx="0" cy="0"/>
          <a:chOff x="0" y="0"/>
          <a:chExt cx="0" cy="0"/>
        </a:xfrm>
      </p:grpSpPr>
      <p:sp>
        <p:nvSpPr>
          <p:cNvPr id="2" name="Rechteck 1"/>
          <p:cNvSpPr/>
          <p:nvPr userDrawn="1"/>
        </p:nvSpPr>
        <p:spPr>
          <a:xfrm>
            <a:off x="-1" y="1027604"/>
            <a:ext cx="9142413" cy="530493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de-DE">
              <a:solidFill>
                <a:srgbClr val="FFFFFF"/>
              </a:solidFill>
            </a:endParaRPr>
          </a:p>
        </p:txBody>
      </p:sp>
      <p:sp>
        <p:nvSpPr>
          <p:cNvPr id="54" name="Textplatzhalter 53"/>
          <p:cNvSpPr>
            <a:spLocks noGrp="1"/>
          </p:cNvSpPr>
          <p:nvPr>
            <p:ph type="body" sz="quarter" idx="18" hasCustomPrompt="1"/>
          </p:nvPr>
        </p:nvSpPr>
        <p:spPr>
          <a:xfrm>
            <a:off x="860080" y="1027605"/>
            <a:ext cx="7941019" cy="5093795"/>
          </a:xfrm>
        </p:spPr>
        <p:txBody>
          <a:bodyPr wrap="none" lIns="108000" tIns="0" bIns="0"/>
          <a:lstStyle>
            <a:lvl1pPr marL="360000" indent="-360000" algn="l">
              <a:lnSpc>
                <a:spcPts val="4475"/>
              </a:lnSpc>
              <a:spcBef>
                <a:spcPts val="0"/>
              </a:spcBef>
              <a:buClr>
                <a:schemeClr val="bg1"/>
              </a:buClr>
              <a:buSzPct val="100000"/>
              <a:buFont typeface="Wingdings" charset="2"/>
              <a:buAutoNum type="arabicPlain"/>
              <a:defRPr sz="2400" baseline="0">
                <a:solidFill>
                  <a:schemeClr val="bg1"/>
                </a:solidFill>
              </a:defRPr>
            </a:lvl1pPr>
          </a:lstStyle>
          <a:p>
            <a:pPr lvl="0"/>
            <a:r>
              <a:rPr lang="de-DE" dirty="0" smtClean="0"/>
              <a:t>Topic 1 bearbeiten</a:t>
            </a:r>
            <a:endParaRPr lang="de-DE" dirty="0"/>
          </a:p>
        </p:txBody>
      </p:sp>
      <p:sp>
        <p:nvSpPr>
          <p:cNvPr id="5" name="Fußzeilenplatzhalter 4"/>
          <p:cNvSpPr>
            <a:spLocks noGrp="1"/>
          </p:cNvSpPr>
          <p:nvPr>
            <p:ph type="ftr" sz="quarter" idx="11"/>
          </p:nvPr>
        </p:nvSpPr>
        <p:spPr/>
        <p:txBody>
          <a:bodyPr/>
          <a:lstStyle>
            <a:lvl1pPr>
              <a:defRPr/>
            </a:lvl1pPr>
          </a:lstStyle>
          <a:p>
            <a:pPr>
              <a:defRPr/>
            </a:pPr>
            <a:r>
              <a:rPr lang="de-DE" dirty="0" smtClean="0">
                <a:solidFill>
                  <a:srgbClr val="FFFFFF"/>
                </a:solidFill>
              </a:rPr>
              <a:t>Fußzeile</a:t>
            </a:r>
            <a:endParaRPr lang="de-DE" dirty="0">
              <a:solidFill>
                <a:srgbClr val="FFFFFF"/>
              </a:solidFill>
            </a:endParaRPr>
          </a:p>
        </p:txBody>
      </p:sp>
      <p:sp>
        <p:nvSpPr>
          <p:cNvPr id="6" name="Foliennummernplatzhalter 5"/>
          <p:cNvSpPr>
            <a:spLocks noGrp="1"/>
          </p:cNvSpPr>
          <p:nvPr>
            <p:ph type="sldNum" sz="quarter" idx="12"/>
          </p:nvPr>
        </p:nvSpPr>
        <p:spPr/>
        <p:txBody>
          <a:bodyPr/>
          <a:lstStyle>
            <a:lvl1pPr>
              <a:defRPr/>
            </a:lvl1pPr>
          </a:lstStyle>
          <a:p>
            <a:pPr>
              <a:defRPr/>
            </a:pPr>
            <a:fld id="{1251EF8B-D4DD-154E-BB81-17B6ED2A4BD8}" type="slidenum">
              <a:rPr lang="de-DE">
                <a:solidFill>
                  <a:srgbClr val="D9DADB">
                    <a:lumMod val="50000"/>
                  </a:srgbClr>
                </a:solidFill>
              </a:rPr>
              <a:pPr>
                <a:defRPr/>
              </a:pPr>
              <a:t>‹Nr.›</a:t>
            </a:fld>
            <a:endParaRPr lang="de-DE" dirty="0">
              <a:solidFill>
                <a:srgbClr val="D9DADB">
                  <a:lumMod val="50000"/>
                </a:srgbClr>
              </a:solidFill>
            </a:endParaRPr>
          </a:p>
        </p:txBody>
      </p:sp>
      <p:sp>
        <p:nvSpPr>
          <p:cNvPr id="7" name="Textfeld 6"/>
          <p:cNvSpPr txBox="1"/>
          <p:nvPr userDrawn="1"/>
        </p:nvSpPr>
        <p:spPr>
          <a:xfrm>
            <a:off x="877962" y="0"/>
            <a:ext cx="6537600" cy="827998"/>
          </a:xfrm>
          <a:prstGeom prst="rect">
            <a:avLst/>
          </a:prstGeom>
          <a:solidFill>
            <a:schemeClr val="bg2"/>
          </a:solidFill>
          <a:ln>
            <a:noFill/>
          </a:ln>
        </p:spPr>
        <p:txBody>
          <a:bodyPr wrap="square" tIns="46800" rtlCol="0" anchor="ctr" anchorCtr="0">
            <a:noAutofit/>
          </a:bodyPr>
          <a:lstStyle/>
          <a:p>
            <a:pPr defTabSz="457200"/>
            <a:r>
              <a:rPr lang="de-DE" sz="3200" dirty="0" smtClean="0">
                <a:solidFill>
                  <a:srgbClr val="006AB3"/>
                </a:solidFill>
              </a:rPr>
              <a:t>Agenda</a:t>
            </a:r>
            <a:endParaRPr lang="de-DE" sz="3200" dirty="0">
              <a:solidFill>
                <a:srgbClr val="006AB3"/>
              </a:solidFill>
            </a:endParaRPr>
          </a:p>
        </p:txBody>
      </p:sp>
    </p:spTree>
    <p:extLst>
      <p:ext uri="{BB962C8B-B14F-4D97-AF65-F5344CB8AC3E}">
        <p14:creationId xmlns:p14="http://schemas.microsoft.com/office/powerpoint/2010/main" val="1154392695"/>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FuL Titel und Inhalt">
    <p:spTree>
      <p:nvGrpSpPr>
        <p:cNvPr id="1" name=""/>
        <p:cNvGrpSpPr/>
        <p:nvPr/>
      </p:nvGrpSpPr>
      <p:grpSpPr>
        <a:xfrm>
          <a:off x="0" y="0"/>
          <a:ext cx="0" cy="0"/>
          <a:chOff x="0" y="0"/>
          <a:chExt cx="0" cy="0"/>
        </a:xfrm>
      </p:grpSpPr>
      <p:sp>
        <p:nvSpPr>
          <p:cNvPr id="2" name="Titel 1"/>
          <p:cNvSpPr>
            <a:spLocks noGrp="1"/>
          </p:cNvSpPr>
          <p:nvPr>
            <p:ph type="title"/>
          </p:nvPr>
        </p:nvSpPr>
        <p:spPr>
          <a:xfrm>
            <a:off x="877961" y="0"/>
            <a:ext cx="6480000" cy="827999"/>
          </a:xfrm>
        </p:spPr>
        <p:txBody>
          <a:bodyPr/>
          <a:lstStyle/>
          <a:p>
            <a:r>
              <a:rPr lang="de-DE" dirty="0" smtClean="0"/>
              <a:t>Mastertitelformat bearbeiten</a:t>
            </a:r>
            <a:endParaRPr lang="de-DE" dirty="0"/>
          </a:p>
        </p:txBody>
      </p:sp>
      <p:sp>
        <p:nvSpPr>
          <p:cNvPr id="3" name="Inhaltsplatzhalter 2"/>
          <p:cNvSpPr>
            <a:spLocks noGrp="1"/>
          </p:cNvSpPr>
          <p:nvPr>
            <p:ph idx="1"/>
          </p:nvPr>
        </p:nvSpPr>
        <p:spPr>
          <a:xfrm>
            <a:off x="352800" y="1620000"/>
            <a:ext cx="8424000" cy="4680000"/>
          </a:xfrm>
        </p:spPr>
        <p:txBody>
          <a:bodyPr/>
          <a:lstStyle>
            <a:lvl2pPr marL="633600" indent="-273600">
              <a:buSzPct val="115000"/>
              <a:defRPr/>
            </a:lvl2pPr>
            <a:lvl3pPr marL="856800">
              <a:defRPr/>
            </a:lvl3pPr>
          </a:lstStyle>
          <a:p>
            <a:pPr lvl="0"/>
            <a:r>
              <a:rPr lang="de-DE" dirty="0" smtClean="0"/>
              <a:t>Mastertextformat bearbeiten</a:t>
            </a:r>
          </a:p>
          <a:p>
            <a:pPr lvl="1"/>
            <a:r>
              <a:rPr lang="de-DE" dirty="0" smtClean="0"/>
              <a:t>Zweite Ebene</a:t>
            </a:r>
          </a:p>
          <a:p>
            <a:pPr lvl="2"/>
            <a:r>
              <a:rPr lang="de-DE" dirty="0" smtClean="0"/>
              <a:t>Dritte Ebene</a:t>
            </a:r>
          </a:p>
        </p:txBody>
      </p:sp>
      <p:sp>
        <p:nvSpPr>
          <p:cNvPr id="5" name="Fußzeilenplatzhalter 4"/>
          <p:cNvSpPr>
            <a:spLocks noGrp="1"/>
          </p:cNvSpPr>
          <p:nvPr>
            <p:ph type="ftr" sz="quarter" idx="11"/>
          </p:nvPr>
        </p:nvSpPr>
        <p:spPr/>
        <p:txBody>
          <a:bodyPr/>
          <a:lstStyle>
            <a:lvl1pPr>
              <a:defRPr/>
            </a:lvl1pPr>
          </a:lstStyle>
          <a:p>
            <a:pPr>
              <a:defRPr/>
            </a:pPr>
            <a:endParaRPr lang="de-DE" dirty="0">
              <a:solidFill>
                <a:srgbClr val="FFFFFF"/>
              </a:solidFill>
            </a:endParaRPr>
          </a:p>
        </p:txBody>
      </p:sp>
      <p:sp>
        <p:nvSpPr>
          <p:cNvPr id="6" name="Foliennummernplatzhalter 5"/>
          <p:cNvSpPr>
            <a:spLocks noGrp="1"/>
          </p:cNvSpPr>
          <p:nvPr>
            <p:ph type="sldNum" sz="quarter" idx="12"/>
          </p:nvPr>
        </p:nvSpPr>
        <p:spPr/>
        <p:txBody>
          <a:bodyPr/>
          <a:lstStyle>
            <a:lvl1pPr>
              <a:defRPr/>
            </a:lvl1pPr>
          </a:lstStyle>
          <a:p>
            <a:pPr>
              <a:defRPr/>
            </a:pPr>
            <a:fld id="{1251EF8B-D4DD-154E-BB81-17B6ED2A4BD8}" type="slidenum">
              <a:rPr lang="de-DE">
                <a:solidFill>
                  <a:srgbClr val="D9DADB">
                    <a:lumMod val="50000"/>
                  </a:srgbClr>
                </a:solidFill>
              </a:rPr>
              <a:pPr>
                <a:defRPr/>
              </a:pPr>
              <a:t>‹Nr.›</a:t>
            </a:fld>
            <a:endParaRPr lang="de-DE" dirty="0">
              <a:solidFill>
                <a:srgbClr val="D9DADB">
                  <a:lumMod val="50000"/>
                </a:srgbClr>
              </a:solidFill>
            </a:endParaRPr>
          </a:p>
        </p:txBody>
      </p:sp>
      <p:sp>
        <p:nvSpPr>
          <p:cNvPr id="9" name="Textplatzhalter 8"/>
          <p:cNvSpPr>
            <a:spLocks noGrp="1"/>
          </p:cNvSpPr>
          <p:nvPr>
            <p:ph type="body" sz="quarter" idx="18" hasCustomPrompt="1"/>
          </p:nvPr>
        </p:nvSpPr>
        <p:spPr>
          <a:xfrm>
            <a:off x="0" y="936000"/>
            <a:ext cx="7357961" cy="476190"/>
          </a:xfrm>
        </p:spPr>
        <p:txBody>
          <a:bodyPr lIns="360000"/>
          <a:lstStyle>
            <a:lvl1pPr marL="0" indent="0">
              <a:spcBef>
                <a:spcPts val="0"/>
              </a:spcBef>
              <a:buFontTx/>
              <a:buNone/>
              <a:defRPr sz="2800" baseline="0">
                <a:solidFill>
                  <a:schemeClr val="tx2"/>
                </a:solidFill>
                <a:latin typeface="+mj-lt"/>
              </a:defRPr>
            </a:lvl1pPr>
          </a:lstStyle>
          <a:p>
            <a:pPr lvl="0"/>
            <a:r>
              <a:rPr lang="de-DE" dirty="0" smtClean="0"/>
              <a:t>Master-Subtitelformat bearbeiten	</a:t>
            </a:r>
            <a:endParaRPr lang="de-DE" dirty="0"/>
          </a:p>
        </p:txBody>
      </p:sp>
    </p:spTree>
    <p:extLst>
      <p:ext uri="{BB962C8B-B14F-4D97-AF65-F5344CB8AC3E}">
        <p14:creationId xmlns:p14="http://schemas.microsoft.com/office/powerpoint/2010/main" val="36546265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emf"/><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slideLayout" Target="../slideLayouts/slideLayout17.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slideLayout" Target="../slideLayouts/slideLayout16.xml"/><Relationship Id="rId2" Type="http://schemas.openxmlformats.org/officeDocument/2006/relationships/slideLayout" Target="../slideLayouts/slideLayout6.xml"/><Relationship Id="rId16" Type="http://schemas.openxmlformats.org/officeDocument/2006/relationships/image" Target="../media/image1.emf"/><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5" Type="http://schemas.openxmlformats.org/officeDocument/2006/relationships/theme" Target="../theme/theme2.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 Id="rId14"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Rechteck 7"/>
          <p:cNvSpPr/>
          <p:nvPr/>
        </p:nvSpPr>
        <p:spPr>
          <a:xfrm>
            <a:off x="7416000" y="1269775"/>
            <a:ext cx="1728000" cy="10800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de-DE" dirty="0">
              <a:solidFill>
                <a:srgbClr val="D9DADB"/>
              </a:solidFill>
              <a:latin typeface="HHU Celeste Sans"/>
            </a:endParaRPr>
          </a:p>
        </p:txBody>
      </p:sp>
      <p:sp>
        <p:nvSpPr>
          <p:cNvPr id="9" name="Rechteck 8"/>
          <p:cNvSpPr/>
          <p:nvPr/>
        </p:nvSpPr>
        <p:spPr>
          <a:xfrm>
            <a:off x="7416000" y="2396240"/>
            <a:ext cx="1728000" cy="10800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de-DE" dirty="0">
              <a:solidFill>
                <a:srgbClr val="D9DADB"/>
              </a:solidFill>
              <a:latin typeface="HHU Celeste Sans"/>
            </a:endParaRPr>
          </a:p>
        </p:txBody>
      </p:sp>
      <p:sp>
        <p:nvSpPr>
          <p:cNvPr id="10" name="Rechteck 9"/>
          <p:cNvSpPr/>
          <p:nvPr/>
        </p:nvSpPr>
        <p:spPr>
          <a:xfrm>
            <a:off x="7416000" y="3522705"/>
            <a:ext cx="1728000" cy="10800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de-DE" dirty="0">
              <a:solidFill>
                <a:srgbClr val="D9DADB"/>
              </a:solidFill>
              <a:latin typeface="HHU Celeste Sans"/>
            </a:endParaRPr>
          </a:p>
        </p:txBody>
      </p:sp>
      <p:sp>
        <p:nvSpPr>
          <p:cNvPr id="11" name="Rechteck 10"/>
          <p:cNvSpPr/>
          <p:nvPr/>
        </p:nvSpPr>
        <p:spPr>
          <a:xfrm>
            <a:off x="7416000" y="4651200"/>
            <a:ext cx="1728000" cy="10800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de-DE" dirty="0">
              <a:solidFill>
                <a:srgbClr val="D9DADB"/>
              </a:solidFill>
              <a:latin typeface="HHU Celeste Sans"/>
            </a:endParaRPr>
          </a:p>
        </p:txBody>
      </p:sp>
      <p:sp>
        <p:nvSpPr>
          <p:cNvPr id="12" name="Rechteck 11"/>
          <p:cNvSpPr/>
          <p:nvPr/>
        </p:nvSpPr>
        <p:spPr>
          <a:xfrm>
            <a:off x="7416000" y="5778000"/>
            <a:ext cx="1728000" cy="10800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de-DE" dirty="0">
              <a:solidFill>
                <a:srgbClr val="D9DADB"/>
              </a:solidFill>
              <a:latin typeface="HHU Celeste Sans"/>
            </a:endParaRPr>
          </a:p>
        </p:txBody>
      </p:sp>
      <p:pic>
        <p:nvPicPr>
          <p:cNvPr id="13" name="Bild 12" descr="HHU_Logo_rgb.eps"/>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394400" y="0"/>
            <a:ext cx="1747200" cy="1008000"/>
          </a:xfrm>
          <a:prstGeom prst="rect">
            <a:avLst/>
          </a:prstGeom>
        </p:spPr>
      </p:pic>
    </p:spTree>
    <p:extLst>
      <p:ext uri="{BB962C8B-B14F-4D97-AF65-F5344CB8AC3E}">
        <p14:creationId xmlns:p14="http://schemas.microsoft.com/office/powerpoint/2010/main" val="1271909117"/>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Lst>
  <p:timing>
    <p:tnLst>
      <p:par>
        <p:cTn id="1" dur="indefinite" restart="never" nodeType="tmRoot"/>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hteck 6"/>
          <p:cNvSpPr/>
          <p:nvPr/>
        </p:nvSpPr>
        <p:spPr>
          <a:xfrm>
            <a:off x="0" y="6516000"/>
            <a:ext cx="827998" cy="360000"/>
          </a:xfrm>
          <a:prstGeom prst="rect">
            <a:avLst/>
          </a:prstGeom>
          <a:solidFill>
            <a:schemeClr val="bg2"/>
          </a:solidFill>
          <a:ln>
            <a:noFill/>
          </a:ln>
          <a:effectLst>
            <a:outerShdw dist="12700" dir="5400000" sx="0" sy="0" rotWithShape="0">
              <a:schemeClr val="bg1"/>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de-DE">
              <a:solidFill>
                <a:srgbClr val="FFFFFF"/>
              </a:solidFill>
            </a:endParaRPr>
          </a:p>
        </p:txBody>
      </p:sp>
      <p:sp>
        <p:nvSpPr>
          <p:cNvPr id="4" name="Rechteck 3"/>
          <p:cNvSpPr/>
          <p:nvPr/>
        </p:nvSpPr>
        <p:spPr>
          <a:xfrm>
            <a:off x="877960" y="6516000"/>
            <a:ext cx="8266039" cy="360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de-DE" dirty="0">
              <a:solidFill>
                <a:srgbClr val="FFFFFF"/>
              </a:solidFill>
            </a:endParaRPr>
          </a:p>
        </p:txBody>
      </p:sp>
      <p:sp>
        <p:nvSpPr>
          <p:cNvPr id="1028" name="Titelplatzhalter 1"/>
          <p:cNvSpPr>
            <a:spLocks noGrp="1"/>
          </p:cNvSpPr>
          <p:nvPr>
            <p:ph type="title"/>
          </p:nvPr>
        </p:nvSpPr>
        <p:spPr bwMode="auto">
          <a:xfrm>
            <a:off x="877961" y="0"/>
            <a:ext cx="6480000" cy="827999"/>
          </a:xfrm>
          <a:prstGeom prst="rect">
            <a:avLst/>
          </a:prstGeom>
          <a:solidFill>
            <a:schemeClr val="bg2"/>
          </a:solidFill>
          <a:ln>
            <a:noFill/>
          </a:ln>
          <a:extLs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de-DE" dirty="0"/>
              <a:t>Mastertitelformat bearbeiten</a:t>
            </a:r>
          </a:p>
        </p:txBody>
      </p:sp>
      <p:sp>
        <p:nvSpPr>
          <p:cNvPr id="1029" name="Textplatzhalter 2"/>
          <p:cNvSpPr>
            <a:spLocks noGrp="1"/>
          </p:cNvSpPr>
          <p:nvPr>
            <p:ph type="body" idx="1"/>
          </p:nvPr>
        </p:nvSpPr>
        <p:spPr bwMode="auto">
          <a:xfrm>
            <a:off x="352800" y="1620000"/>
            <a:ext cx="8424000" cy="468000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txBody>
          <a:bodyPr vert="horz" wrap="square" lIns="0" tIns="0" rIns="0" bIns="0" numCol="1" anchor="t" anchorCtr="0" compatLnSpc="1">
            <a:prstTxWarp prst="textNoShape">
              <a:avLst/>
            </a:prstTxWarp>
          </a:bodyPr>
          <a:lstStyle/>
          <a:p>
            <a:pPr lvl="0"/>
            <a:r>
              <a:rPr lang="de-DE" dirty="0"/>
              <a:t>Mastertextformat bearbeiten</a:t>
            </a:r>
          </a:p>
          <a:p>
            <a:pPr lvl="1"/>
            <a:r>
              <a:rPr lang="de-DE" dirty="0"/>
              <a:t>Zweite Ebene</a:t>
            </a:r>
          </a:p>
          <a:p>
            <a:pPr lvl="2"/>
            <a:r>
              <a:rPr lang="de-DE" dirty="0"/>
              <a:t>Dritte Ebene</a:t>
            </a:r>
          </a:p>
        </p:txBody>
      </p:sp>
      <p:sp>
        <p:nvSpPr>
          <p:cNvPr id="5" name="Fußzeilenplatzhalter 4"/>
          <p:cNvSpPr>
            <a:spLocks noGrp="1"/>
          </p:cNvSpPr>
          <p:nvPr>
            <p:ph type="ftr" sz="quarter" idx="3"/>
          </p:nvPr>
        </p:nvSpPr>
        <p:spPr>
          <a:xfrm>
            <a:off x="985837" y="6516000"/>
            <a:ext cx="6300000" cy="342000"/>
          </a:xfrm>
          <a:prstGeom prst="rect">
            <a:avLst/>
          </a:prstGeom>
        </p:spPr>
        <p:txBody>
          <a:bodyPr vert="horz" lIns="0" tIns="0" rIns="0" bIns="0" rtlCol="0" anchor="ctr"/>
          <a:lstStyle>
            <a:lvl1pPr algn="l">
              <a:defRPr sz="1200" baseline="0" dirty="0" smtClean="0">
                <a:solidFill>
                  <a:schemeClr val="bg1"/>
                </a:solidFill>
                <a:latin typeface="+mn-lt"/>
              </a:defRPr>
            </a:lvl1pPr>
          </a:lstStyle>
          <a:p>
            <a:pPr defTabSz="457200">
              <a:defRPr/>
            </a:pPr>
            <a:endParaRPr lang="de-DE">
              <a:solidFill>
                <a:srgbClr val="FFFFFF"/>
              </a:solidFill>
            </a:endParaRPr>
          </a:p>
        </p:txBody>
      </p:sp>
      <p:sp>
        <p:nvSpPr>
          <p:cNvPr id="6" name="Foliennummernplatzhalter 5"/>
          <p:cNvSpPr>
            <a:spLocks noGrp="1"/>
          </p:cNvSpPr>
          <p:nvPr>
            <p:ph type="sldNum" sz="quarter" idx="4"/>
          </p:nvPr>
        </p:nvSpPr>
        <p:spPr>
          <a:xfrm>
            <a:off x="0" y="6516000"/>
            <a:ext cx="827998" cy="360000"/>
          </a:xfrm>
          <a:prstGeom prst="rect">
            <a:avLst/>
          </a:prstGeom>
          <a:solidFill>
            <a:schemeClr val="bg2"/>
          </a:solidFill>
          <a:ln>
            <a:noFill/>
          </a:ln>
        </p:spPr>
        <p:txBody>
          <a:bodyPr vert="horz" lIns="0" tIns="0" rIns="360000" bIns="0" rtlCol="0" anchor="ctr"/>
          <a:lstStyle>
            <a:lvl1pPr algn="r">
              <a:tabLst/>
              <a:defRPr sz="1200" baseline="0" smtClean="0">
                <a:solidFill>
                  <a:schemeClr val="bg2">
                    <a:lumMod val="50000"/>
                  </a:schemeClr>
                </a:solidFill>
                <a:latin typeface="+mn-lt"/>
              </a:defRPr>
            </a:lvl1pPr>
          </a:lstStyle>
          <a:p>
            <a:pPr defTabSz="457200">
              <a:defRPr/>
            </a:pPr>
            <a:fld id="{BE16825E-7BD2-F449-8D0E-8E5982C79E02}" type="slidenum">
              <a:rPr lang="de-DE">
                <a:solidFill>
                  <a:srgbClr val="D9DADB">
                    <a:lumMod val="50000"/>
                  </a:srgbClr>
                </a:solidFill>
              </a:rPr>
              <a:pPr defTabSz="457200">
                <a:defRPr/>
              </a:pPr>
              <a:t>‹Nr.›</a:t>
            </a:fld>
            <a:endParaRPr lang="de-DE" dirty="0">
              <a:solidFill>
                <a:srgbClr val="D9DADB">
                  <a:lumMod val="50000"/>
                </a:srgbClr>
              </a:solidFill>
            </a:endParaRPr>
          </a:p>
        </p:txBody>
      </p:sp>
      <p:sp>
        <p:nvSpPr>
          <p:cNvPr id="2" name="Rechteck 1"/>
          <p:cNvSpPr/>
          <p:nvPr/>
        </p:nvSpPr>
        <p:spPr>
          <a:xfrm>
            <a:off x="0" y="0"/>
            <a:ext cx="827998" cy="82799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de-DE">
              <a:solidFill>
                <a:srgbClr val="FFFFFF"/>
              </a:solidFill>
            </a:endParaRPr>
          </a:p>
        </p:txBody>
      </p:sp>
      <p:pic>
        <p:nvPicPr>
          <p:cNvPr id="10" name="Bild 9" descr="HHU_Logo_rgb.eps"/>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7395213" y="0"/>
            <a:ext cx="1747200" cy="1008000"/>
          </a:xfrm>
          <a:prstGeom prst="rect">
            <a:avLst/>
          </a:prstGeom>
        </p:spPr>
      </p:pic>
    </p:spTree>
    <p:extLst>
      <p:ext uri="{BB962C8B-B14F-4D97-AF65-F5344CB8AC3E}">
        <p14:creationId xmlns:p14="http://schemas.microsoft.com/office/powerpoint/2010/main" val="3140452139"/>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78" r:id="rId12"/>
    <p:sldLayoutId id="2147483679" r:id="rId13"/>
    <p:sldLayoutId id="2147483680" r:id="rId14"/>
  </p:sldLayoutIdLst>
  <p:timing>
    <p:tnLst>
      <p:par>
        <p:cTn id="1" dur="indefinite" restart="never" nodeType="tmRoot"/>
      </p:par>
    </p:tnLst>
  </p:timing>
  <p:hf hdr="0"/>
  <p:txStyles>
    <p:titleStyle>
      <a:lvl1pPr algn="l" defTabSz="457200" rtl="0" eaLnBrk="1" fontAlgn="base" hangingPunct="1">
        <a:spcBef>
          <a:spcPct val="0"/>
        </a:spcBef>
        <a:spcAft>
          <a:spcPct val="0"/>
        </a:spcAft>
        <a:defRPr sz="3200" b="0" i="0" kern="1200" cap="none">
          <a:solidFill>
            <a:schemeClr val="tx2"/>
          </a:solidFill>
          <a:latin typeface="+mj-lt"/>
          <a:ea typeface="ＭＳ Ｐゴシック" charset="0"/>
          <a:cs typeface="ＭＳ Ｐゴシック" charset="0"/>
        </a:defRPr>
      </a:lvl1pPr>
      <a:lvl2pPr algn="ctr" defTabSz="457200" rtl="0" eaLnBrk="1" fontAlgn="base" hangingPunct="1">
        <a:spcBef>
          <a:spcPct val="0"/>
        </a:spcBef>
        <a:spcAft>
          <a:spcPct val="0"/>
        </a:spcAft>
        <a:defRPr sz="3600" b="1">
          <a:solidFill>
            <a:srgbClr val="006AB3"/>
          </a:solidFill>
          <a:latin typeface="CelesteSansPro" charset="0"/>
          <a:ea typeface="ＭＳ Ｐゴシック" charset="0"/>
          <a:cs typeface="ＭＳ Ｐゴシック" charset="0"/>
        </a:defRPr>
      </a:lvl2pPr>
      <a:lvl3pPr algn="ctr" defTabSz="457200" rtl="0" eaLnBrk="1" fontAlgn="base" hangingPunct="1">
        <a:spcBef>
          <a:spcPct val="0"/>
        </a:spcBef>
        <a:spcAft>
          <a:spcPct val="0"/>
        </a:spcAft>
        <a:defRPr sz="3600" b="1">
          <a:solidFill>
            <a:srgbClr val="006AB3"/>
          </a:solidFill>
          <a:latin typeface="CelesteSansPro" charset="0"/>
          <a:ea typeface="ＭＳ Ｐゴシック" charset="0"/>
          <a:cs typeface="ＭＳ Ｐゴシック" charset="0"/>
        </a:defRPr>
      </a:lvl3pPr>
      <a:lvl4pPr algn="ctr" defTabSz="457200" rtl="0" eaLnBrk="1" fontAlgn="base" hangingPunct="1">
        <a:spcBef>
          <a:spcPct val="0"/>
        </a:spcBef>
        <a:spcAft>
          <a:spcPct val="0"/>
        </a:spcAft>
        <a:defRPr sz="3600" b="1">
          <a:solidFill>
            <a:srgbClr val="006AB3"/>
          </a:solidFill>
          <a:latin typeface="CelesteSansPro" charset="0"/>
          <a:ea typeface="ＭＳ Ｐゴシック" charset="0"/>
          <a:cs typeface="ＭＳ Ｐゴシック" charset="0"/>
        </a:defRPr>
      </a:lvl4pPr>
      <a:lvl5pPr algn="ctr" defTabSz="457200" rtl="0" eaLnBrk="1" fontAlgn="base" hangingPunct="1">
        <a:spcBef>
          <a:spcPct val="0"/>
        </a:spcBef>
        <a:spcAft>
          <a:spcPct val="0"/>
        </a:spcAft>
        <a:defRPr sz="3600" b="1">
          <a:solidFill>
            <a:srgbClr val="006AB3"/>
          </a:solidFill>
          <a:latin typeface="CelesteSansPro" charset="0"/>
          <a:ea typeface="ＭＳ Ｐゴシック" charset="0"/>
          <a:cs typeface="ＭＳ Ｐゴシック" charset="0"/>
        </a:defRPr>
      </a:lvl5pPr>
      <a:lvl6pPr marL="457200" algn="ctr" defTabSz="457200" rtl="0" eaLnBrk="1" fontAlgn="base" hangingPunct="1">
        <a:spcBef>
          <a:spcPct val="0"/>
        </a:spcBef>
        <a:spcAft>
          <a:spcPct val="0"/>
        </a:spcAft>
        <a:defRPr sz="3600" b="1">
          <a:solidFill>
            <a:srgbClr val="006AB3"/>
          </a:solidFill>
          <a:latin typeface="CelesteSansPro" charset="0"/>
          <a:ea typeface="ＭＳ Ｐゴシック" charset="0"/>
          <a:cs typeface="ＭＳ Ｐゴシック" charset="0"/>
        </a:defRPr>
      </a:lvl6pPr>
      <a:lvl7pPr marL="914400" algn="ctr" defTabSz="457200" rtl="0" eaLnBrk="1" fontAlgn="base" hangingPunct="1">
        <a:spcBef>
          <a:spcPct val="0"/>
        </a:spcBef>
        <a:spcAft>
          <a:spcPct val="0"/>
        </a:spcAft>
        <a:defRPr sz="3600" b="1">
          <a:solidFill>
            <a:srgbClr val="006AB3"/>
          </a:solidFill>
          <a:latin typeface="CelesteSansPro" charset="0"/>
          <a:ea typeface="ＭＳ Ｐゴシック" charset="0"/>
          <a:cs typeface="ＭＳ Ｐゴシック" charset="0"/>
        </a:defRPr>
      </a:lvl7pPr>
      <a:lvl8pPr marL="1371600" algn="ctr" defTabSz="457200" rtl="0" eaLnBrk="1" fontAlgn="base" hangingPunct="1">
        <a:spcBef>
          <a:spcPct val="0"/>
        </a:spcBef>
        <a:spcAft>
          <a:spcPct val="0"/>
        </a:spcAft>
        <a:defRPr sz="3600" b="1">
          <a:solidFill>
            <a:srgbClr val="006AB3"/>
          </a:solidFill>
          <a:latin typeface="CelesteSansPro" charset="0"/>
          <a:ea typeface="ＭＳ Ｐゴシック" charset="0"/>
          <a:cs typeface="ＭＳ Ｐゴシック" charset="0"/>
        </a:defRPr>
      </a:lvl8pPr>
      <a:lvl9pPr marL="1828800" algn="ctr" defTabSz="457200" rtl="0" eaLnBrk="1" fontAlgn="base" hangingPunct="1">
        <a:spcBef>
          <a:spcPct val="0"/>
        </a:spcBef>
        <a:spcAft>
          <a:spcPct val="0"/>
        </a:spcAft>
        <a:defRPr sz="3600" b="1">
          <a:solidFill>
            <a:srgbClr val="006AB3"/>
          </a:solidFill>
          <a:latin typeface="CelesteSansPro" charset="0"/>
          <a:ea typeface="ＭＳ Ｐゴシック" charset="0"/>
          <a:cs typeface="ＭＳ Ｐゴシック" charset="0"/>
        </a:defRPr>
      </a:lvl9pPr>
    </p:titleStyle>
    <p:bodyStyle>
      <a:lvl1pPr marL="0" indent="-360000" algn="l" defTabSz="457200" rtl="0" eaLnBrk="1" fontAlgn="base" hangingPunct="1">
        <a:spcBef>
          <a:spcPts val="0"/>
        </a:spcBef>
        <a:spcAft>
          <a:spcPts val="1000"/>
        </a:spcAft>
        <a:buClr>
          <a:schemeClr val="tx2"/>
        </a:buClr>
        <a:buSzPct val="115000"/>
        <a:buFont typeface="Wingdings" charset="0"/>
        <a:buChar char="§"/>
        <a:tabLst>
          <a:tab pos="361950" algn="l"/>
        </a:tabLst>
        <a:defRPr sz="2600" kern="1200">
          <a:solidFill>
            <a:schemeClr val="tx1"/>
          </a:solidFill>
          <a:latin typeface="+mn-lt"/>
          <a:ea typeface="ＭＳ Ｐゴシック" charset="0"/>
          <a:cs typeface="ＭＳ Ｐゴシック" charset="0"/>
        </a:defRPr>
      </a:lvl1pPr>
      <a:lvl2pPr marL="633600" indent="-273600" algn="l" defTabSz="457200" rtl="0" eaLnBrk="1" fontAlgn="base" hangingPunct="1">
        <a:spcBef>
          <a:spcPts val="0"/>
        </a:spcBef>
        <a:spcAft>
          <a:spcPts val="1000"/>
        </a:spcAft>
        <a:buClr>
          <a:schemeClr val="bg2"/>
        </a:buClr>
        <a:buSzPct val="115000"/>
        <a:buFont typeface="Wingdings" charset="0"/>
        <a:buChar char="§"/>
        <a:defRPr sz="2400" kern="1200">
          <a:solidFill>
            <a:schemeClr val="tx1"/>
          </a:solidFill>
          <a:latin typeface="+mn-lt"/>
          <a:ea typeface="ＭＳ Ｐゴシック" charset="0"/>
          <a:cs typeface="+mn-cs"/>
        </a:defRPr>
      </a:lvl2pPr>
      <a:lvl3pPr marL="856800" indent="-230400" algn="l" defTabSz="457200" rtl="0" eaLnBrk="1" fontAlgn="base" hangingPunct="1">
        <a:spcBef>
          <a:spcPts val="0"/>
        </a:spcBef>
        <a:spcAft>
          <a:spcPts val="1000"/>
        </a:spcAft>
        <a:buClr>
          <a:schemeClr val="bg2"/>
        </a:buClr>
        <a:buSzPct val="115000"/>
        <a:buFont typeface="Wingdings" charset="0"/>
        <a:buChar char="§"/>
        <a:defRPr sz="20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Clr>
          <a:srgbClr val="006AB3"/>
        </a:buClr>
        <a:buSzPct val="115000"/>
        <a:buFont typeface="Wingdings" charset="0"/>
        <a:buChar char="§"/>
        <a:defRPr sz="2000" kern="1200">
          <a:solidFill>
            <a:schemeClr val="tx1"/>
          </a:solidFill>
          <a:latin typeface="CelesteSansPro"/>
          <a:ea typeface="ＭＳ Ｐゴシック" charset="0"/>
          <a:cs typeface="+mn-cs"/>
        </a:defRPr>
      </a:lvl4pPr>
      <a:lvl5pPr marL="2057400" indent="-228600" algn="l" defTabSz="457200" rtl="0" eaLnBrk="1" fontAlgn="base" hangingPunct="1">
        <a:spcBef>
          <a:spcPct val="20000"/>
        </a:spcBef>
        <a:spcAft>
          <a:spcPct val="0"/>
        </a:spcAft>
        <a:buClr>
          <a:srgbClr val="006AB3"/>
        </a:buClr>
        <a:buSzPct val="115000"/>
        <a:buFont typeface="Wingdings" charset="0"/>
        <a:buChar char="§"/>
        <a:defRPr sz="2000" kern="1200">
          <a:solidFill>
            <a:schemeClr val="tx1"/>
          </a:solidFill>
          <a:latin typeface="CelesteSansPro"/>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3.xml"/><Relationship Id="rId1" Type="http://schemas.openxmlformats.org/officeDocument/2006/relationships/slideLayout" Target="../slideLayouts/slideLayout9.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diagramData" Target="../diagrams/data2.xml"/><Relationship Id="rId13" Type="http://schemas.openxmlformats.org/officeDocument/2006/relationships/image" Target="../media/image2.png"/><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notesSlide" Target="../notesSlides/notesSlide2.xml"/><Relationship Id="rId1" Type="http://schemas.openxmlformats.org/officeDocument/2006/relationships/slideLayout" Target="../slideLayouts/slideLayout18.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algn="ctr"/>
            <a:r>
              <a:rPr lang="de-DE" sz="2800" dirty="0" smtClean="0">
                <a:latin typeface="Arial" panose="020B0604020202020204" pitchFamily="34" charset="0"/>
                <a:cs typeface="Arial" panose="020B0604020202020204" pitchFamily="34" charset="0"/>
              </a:rPr>
              <a:t>Netzwerk forschungsrefenten.de Jahrestagung </a:t>
            </a:r>
            <a:r>
              <a:rPr lang="de-DE" sz="2800" dirty="0">
                <a:latin typeface="Arial" panose="020B0604020202020204" pitchFamily="34" charset="0"/>
                <a:cs typeface="Arial" panose="020B0604020202020204" pitchFamily="34" charset="0"/>
              </a:rPr>
              <a:t>2017</a:t>
            </a:r>
            <a:endParaRPr lang="de-DE" sz="2800" dirty="0">
              <a:latin typeface="Arial" panose="020B0604020202020204" pitchFamily="34" charset="0"/>
              <a:cs typeface="Arial" panose="020B0604020202020204" pitchFamily="34" charset="0"/>
            </a:endParaRPr>
          </a:p>
        </p:txBody>
      </p:sp>
      <p:sp>
        <p:nvSpPr>
          <p:cNvPr id="3" name="Inhaltsplatzhalter 2"/>
          <p:cNvSpPr>
            <a:spLocks noGrp="1"/>
          </p:cNvSpPr>
          <p:nvPr>
            <p:ph idx="1"/>
          </p:nvPr>
        </p:nvSpPr>
        <p:spPr>
          <a:xfrm>
            <a:off x="395536" y="1268760"/>
            <a:ext cx="8424000" cy="4896024"/>
          </a:xfrm>
        </p:spPr>
        <p:txBody>
          <a:bodyPr/>
          <a:lstStyle/>
          <a:p>
            <a:pPr indent="0" algn="ctr">
              <a:spcAft>
                <a:spcPts val="0"/>
              </a:spcAft>
              <a:buNone/>
            </a:pPr>
            <a:r>
              <a:rPr lang="de-DE" sz="3200" b="1" dirty="0" smtClean="0">
                <a:latin typeface="Arial" panose="020B0604020202020204" pitchFamily="34" charset="0"/>
                <a:cs typeface="Arial" panose="020B0604020202020204" pitchFamily="34" charset="0"/>
              </a:rPr>
              <a:t>Workshop X</a:t>
            </a:r>
          </a:p>
          <a:p>
            <a:pPr indent="0" algn="ctr">
              <a:spcBef>
                <a:spcPts val="1200"/>
              </a:spcBef>
              <a:spcAft>
                <a:spcPts val="0"/>
              </a:spcAft>
              <a:buNone/>
            </a:pPr>
            <a:r>
              <a:rPr lang="de-DE" sz="3200" b="1" dirty="0" smtClean="0">
                <a:latin typeface="Arial" panose="020B0604020202020204" pitchFamily="34" charset="0"/>
                <a:cs typeface="Arial" panose="020B0604020202020204" pitchFamily="34" charset="0"/>
              </a:rPr>
              <a:t>AG </a:t>
            </a:r>
            <a:r>
              <a:rPr lang="de-DE" sz="3200" b="1" dirty="0">
                <a:latin typeface="Arial" panose="020B0604020202020204" pitchFamily="34" charset="0"/>
                <a:cs typeface="Arial" panose="020B0604020202020204" pitchFamily="34" charset="0"/>
              </a:rPr>
              <a:t>Drittmittel: </a:t>
            </a:r>
          </a:p>
          <a:p>
            <a:pPr indent="0" algn="ctr">
              <a:spcAft>
                <a:spcPts val="0"/>
              </a:spcAft>
              <a:buNone/>
            </a:pPr>
            <a:r>
              <a:rPr lang="de-DE" sz="3200" b="1" dirty="0">
                <a:latin typeface="Arial" panose="020B0604020202020204" pitchFamily="34" charset="0"/>
                <a:cs typeface="Arial" panose="020B0604020202020204" pitchFamily="34" charset="0"/>
              </a:rPr>
              <a:t>Kompetenzprofil Drittmittelmanagement für Forschungsreferent/innen</a:t>
            </a:r>
          </a:p>
          <a:p>
            <a:pPr indent="0" algn="ctr">
              <a:spcAft>
                <a:spcPts val="0"/>
              </a:spcAft>
              <a:buNone/>
            </a:pPr>
            <a:endParaRPr lang="de-DE" sz="2800" dirty="0" smtClean="0">
              <a:latin typeface="Arial" panose="020B0604020202020204" pitchFamily="34" charset="0"/>
              <a:cs typeface="Arial" panose="020B0604020202020204" pitchFamily="34" charset="0"/>
            </a:endParaRPr>
          </a:p>
          <a:p>
            <a:pPr indent="0">
              <a:spcAft>
                <a:spcPts val="0"/>
              </a:spcAft>
              <a:buNone/>
            </a:pPr>
            <a:endParaRPr lang="de-DE" sz="2800" dirty="0">
              <a:latin typeface="Arial" panose="020B0604020202020204" pitchFamily="34" charset="0"/>
              <a:cs typeface="Arial" panose="020B0604020202020204" pitchFamily="34" charset="0"/>
            </a:endParaRPr>
          </a:p>
          <a:p>
            <a:pPr indent="0">
              <a:spcAft>
                <a:spcPts val="0"/>
              </a:spcAft>
              <a:buNone/>
            </a:pPr>
            <a:endParaRPr lang="de-DE" sz="2800" dirty="0">
              <a:latin typeface="Arial" panose="020B0604020202020204" pitchFamily="34" charset="0"/>
              <a:cs typeface="Arial" panose="020B0604020202020204" pitchFamily="34" charset="0"/>
            </a:endParaRPr>
          </a:p>
          <a:p>
            <a:pPr indent="0" algn="ctr">
              <a:spcAft>
                <a:spcPts val="0"/>
              </a:spcAft>
              <a:buNone/>
            </a:pPr>
            <a:r>
              <a:rPr lang="de-DE" sz="2400" dirty="0">
                <a:latin typeface="Arial" panose="020B0604020202020204" pitchFamily="34" charset="0"/>
                <a:cs typeface="Arial" panose="020B0604020202020204" pitchFamily="34" charset="0"/>
              </a:rPr>
              <a:t>Birgit Grund, Hochschule Ansbach</a:t>
            </a:r>
          </a:p>
          <a:p>
            <a:pPr indent="0" algn="ctr">
              <a:spcAft>
                <a:spcPts val="0"/>
              </a:spcAft>
              <a:buNone/>
            </a:pPr>
            <a:r>
              <a:rPr lang="de-DE" sz="2400" dirty="0" smtClean="0">
                <a:latin typeface="Arial" panose="020B0604020202020204" pitchFamily="34" charset="0"/>
                <a:cs typeface="Arial" panose="020B0604020202020204" pitchFamily="34" charset="0"/>
              </a:rPr>
              <a:t>Dr</a:t>
            </a:r>
            <a:r>
              <a:rPr lang="de-DE" sz="2400" dirty="0">
                <a:latin typeface="Arial" panose="020B0604020202020204" pitchFamily="34" charset="0"/>
                <a:cs typeface="Arial" panose="020B0604020202020204" pitchFamily="34" charset="0"/>
              </a:rPr>
              <a:t>. Dorothea Uhle, Heinrich-Heine-Universität Düsseldorf</a:t>
            </a:r>
          </a:p>
          <a:p>
            <a:endParaRPr lang="de-DE" dirty="0">
              <a:latin typeface="Arial" panose="020B0604020202020204" pitchFamily="34" charset="0"/>
              <a:cs typeface="Arial" panose="020B0604020202020204" pitchFamily="34" charset="0"/>
            </a:endParaRPr>
          </a:p>
        </p:txBody>
      </p:sp>
      <p:sp>
        <p:nvSpPr>
          <p:cNvPr id="5" name="Fußzeilenplatzhalter 4"/>
          <p:cNvSpPr>
            <a:spLocks noGrp="1"/>
          </p:cNvSpPr>
          <p:nvPr>
            <p:ph type="ftr" sz="quarter" idx="11"/>
          </p:nvPr>
        </p:nvSpPr>
        <p:spPr>
          <a:xfrm>
            <a:off x="899592" y="6516000"/>
            <a:ext cx="6300000" cy="342000"/>
          </a:xfrm>
        </p:spPr>
        <p:txBody>
          <a:bodyPr/>
          <a:lstStyle/>
          <a:p>
            <a:endParaRPr lang="de-DE" dirty="0">
              <a:solidFill>
                <a:srgbClr val="FFFFFF"/>
              </a:solidFill>
            </a:endParaRPr>
          </a:p>
        </p:txBody>
      </p:sp>
      <p:sp>
        <p:nvSpPr>
          <p:cNvPr id="6" name="Foliennummernplatzhalter 5"/>
          <p:cNvSpPr>
            <a:spLocks noGrp="1"/>
          </p:cNvSpPr>
          <p:nvPr>
            <p:ph type="sldNum" sz="quarter" idx="12"/>
          </p:nvPr>
        </p:nvSpPr>
        <p:spPr/>
        <p:txBody>
          <a:bodyPr/>
          <a:lstStyle/>
          <a:p>
            <a:fld id="{5BD8061F-CBD9-4E4B-B1ED-868A8B6B333A}" type="slidenum">
              <a:rPr lang="de-DE" smtClean="0">
                <a:solidFill>
                  <a:srgbClr val="D9DADB">
                    <a:lumMod val="50000"/>
                  </a:srgbClr>
                </a:solidFill>
              </a:rPr>
              <a:pPr/>
              <a:t>1</a:t>
            </a:fld>
            <a:endParaRPr lang="de-DE">
              <a:solidFill>
                <a:srgbClr val="D9DADB">
                  <a:lumMod val="50000"/>
                </a:srgbClr>
              </a:solidFill>
            </a:endParaRPr>
          </a:p>
        </p:txBody>
      </p:sp>
    </p:spTree>
    <p:extLst>
      <p:ext uri="{BB962C8B-B14F-4D97-AF65-F5344CB8AC3E}">
        <p14:creationId xmlns:p14="http://schemas.microsoft.com/office/powerpoint/2010/main" val="271897818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normAutofit/>
          </a:bodyPr>
          <a:lstStyle/>
          <a:p>
            <a:r>
              <a:rPr lang="de-DE" sz="2800" dirty="0">
                <a:latin typeface="Arial" panose="020B0604020202020204" pitchFamily="34" charset="0"/>
                <a:cs typeface="Arial" panose="020B0604020202020204" pitchFamily="34" charset="0"/>
              </a:rPr>
              <a:t>Kompetenzprofil Drittmittelmanagement</a:t>
            </a:r>
          </a:p>
        </p:txBody>
      </p:sp>
      <p:sp>
        <p:nvSpPr>
          <p:cNvPr id="13" name="Foliennummernplatzhalter 12"/>
          <p:cNvSpPr>
            <a:spLocks noGrp="1"/>
          </p:cNvSpPr>
          <p:nvPr>
            <p:ph type="sldNum" sz="quarter" idx="12"/>
          </p:nvPr>
        </p:nvSpPr>
        <p:spPr/>
        <p:txBody>
          <a:bodyPr/>
          <a:lstStyle/>
          <a:p>
            <a:fld id="{1B569525-41E2-4D1E-A4BB-CEF3B62D6CCC}" type="slidenum">
              <a:rPr lang="de-DE" smtClean="0"/>
              <a:pPr/>
              <a:t>10</a:t>
            </a:fld>
            <a:endParaRPr lang="de-DE" dirty="0"/>
          </a:p>
        </p:txBody>
      </p:sp>
      <p:sp>
        <p:nvSpPr>
          <p:cNvPr id="2" name="Textfeld 1"/>
          <p:cNvSpPr txBox="1"/>
          <p:nvPr/>
        </p:nvSpPr>
        <p:spPr>
          <a:xfrm>
            <a:off x="755576" y="1110504"/>
            <a:ext cx="7776864" cy="5609228"/>
          </a:xfrm>
          <a:prstGeom prst="rect">
            <a:avLst/>
          </a:prstGeom>
          <a:noFill/>
        </p:spPr>
        <p:txBody>
          <a:bodyPr wrap="square" lIns="0" tIns="0" rIns="0" bIns="0" rtlCol="0">
            <a:spAutoFit/>
          </a:bodyPr>
          <a:lstStyle/>
          <a:p>
            <a:endParaRPr lang="de-DE" dirty="0" smtClean="0">
              <a:latin typeface="Arial" panose="020B0604020202020204" pitchFamily="34" charset="0"/>
              <a:cs typeface="Arial" panose="020B0604020202020204" pitchFamily="34" charset="0"/>
            </a:endParaRPr>
          </a:p>
          <a:p>
            <a:r>
              <a:rPr lang="de-DE" dirty="0" smtClean="0">
                <a:latin typeface="Arial" panose="020B0604020202020204" pitchFamily="34" charset="0"/>
                <a:cs typeface="Arial" panose="020B0604020202020204" pitchFamily="34" charset="0"/>
              </a:rPr>
              <a:t>Kategorien pro Themenbereich:</a:t>
            </a:r>
          </a:p>
          <a:p>
            <a:endParaRPr lang="de-DE" dirty="0">
              <a:latin typeface="Arial" panose="020B0604020202020204" pitchFamily="34" charset="0"/>
              <a:cs typeface="Arial" panose="020B0604020202020204" pitchFamily="34" charset="0"/>
            </a:endParaRPr>
          </a:p>
          <a:p>
            <a:pPr marL="285750" lvl="0" indent="-285750">
              <a:buFont typeface="Wingdings" panose="05000000000000000000" pitchFamily="2" charset="2"/>
              <a:buChar char="Ø"/>
            </a:pPr>
            <a:r>
              <a:rPr lang="de-DE" dirty="0" smtClean="0">
                <a:latin typeface="Arial" panose="020B0604020202020204" pitchFamily="34" charset="0"/>
                <a:cs typeface="Arial" panose="020B0604020202020204" pitchFamily="34" charset="0"/>
              </a:rPr>
              <a:t>Voraussetzungen / Kompetenzen / Qualifizierung</a:t>
            </a:r>
          </a:p>
          <a:p>
            <a:pPr marL="285750" lvl="0" indent="-285750">
              <a:buFont typeface="Wingdings" panose="05000000000000000000" pitchFamily="2" charset="2"/>
              <a:buChar char="Ø"/>
            </a:pPr>
            <a:endParaRPr lang="de-DE" dirty="0">
              <a:latin typeface="Arial" panose="020B0604020202020204" pitchFamily="34" charset="0"/>
              <a:cs typeface="Arial" panose="020B0604020202020204" pitchFamily="34" charset="0"/>
            </a:endParaRPr>
          </a:p>
          <a:p>
            <a:pPr marL="285750" lvl="0" indent="-285750">
              <a:buFont typeface="Wingdings" panose="05000000000000000000" pitchFamily="2" charset="2"/>
              <a:buChar char="Ø"/>
            </a:pPr>
            <a:r>
              <a:rPr lang="de-DE" dirty="0" smtClean="0">
                <a:latin typeface="Arial" panose="020B0604020202020204" pitchFamily="34" charset="0"/>
                <a:cs typeface="Arial" panose="020B0604020202020204" pitchFamily="34" charset="0"/>
              </a:rPr>
              <a:t>Faktenqueck / konkrete Fragestellungen</a:t>
            </a:r>
          </a:p>
          <a:p>
            <a:pPr marL="285750" lvl="0" indent="-285750">
              <a:buFont typeface="Wingdings" panose="05000000000000000000" pitchFamily="2" charset="2"/>
              <a:buChar char="Ø"/>
            </a:pPr>
            <a:endParaRPr lang="de-DE" dirty="0">
              <a:latin typeface="Arial" panose="020B0604020202020204" pitchFamily="34" charset="0"/>
              <a:cs typeface="Arial" panose="020B0604020202020204" pitchFamily="34" charset="0"/>
            </a:endParaRPr>
          </a:p>
          <a:p>
            <a:pPr lvl="0"/>
            <a:endParaRPr lang="de-DE" dirty="0">
              <a:latin typeface="Arial" panose="020B0604020202020204" pitchFamily="34" charset="0"/>
              <a:cs typeface="Arial" panose="020B0604020202020204" pitchFamily="34" charset="0"/>
            </a:endParaRPr>
          </a:p>
          <a:p>
            <a:pPr lvl="0"/>
            <a:r>
              <a:rPr lang="de-DE" dirty="0" smtClean="0">
                <a:latin typeface="Arial" panose="020B0604020202020204" pitchFamily="34" charset="0"/>
                <a:cs typeface="Arial" panose="020B0604020202020204" pitchFamily="34" charset="0"/>
              </a:rPr>
              <a:t>Themenübergreifend: </a:t>
            </a:r>
          </a:p>
          <a:p>
            <a:pPr lvl="0"/>
            <a:endParaRPr lang="de-DE" dirty="0" smtClean="0">
              <a:latin typeface="Arial" panose="020B0604020202020204" pitchFamily="34" charset="0"/>
              <a:cs typeface="Arial" panose="020B0604020202020204" pitchFamily="34" charset="0"/>
            </a:endParaRPr>
          </a:p>
          <a:p>
            <a:pPr marL="285750" lvl="0" indent="-285750">
              <a:buFont typeface="Wingdings" panose="05000000000000000000" pitchFamily="2" charset="2"/>
              <a:buChar char="Ø"/>
            </a:pPr>
            <a:r>
              <a:rPr lang="de-DE" dirty="0" smtClean="0">
                <a:latin typeface="Arial" panose="020B0604020202020204" pitchFamily="34" charset="0"/>
                <a:cs typeface="Arial" panose="020B0604020202020204" pitchFamily="34" charset="0"/>
              </a:rPr>
              <a:t>Informations- und Beratungsangebote</a:t>
            </a:r>
          </a:p>
          <a:p>
            <a:pPr marL="285750" lvl="0" indent="-285750">
              <a:buFont typeface="Wingdings" panose="05000000000000000000" pitchFamily="2" charset="2"/>
              <a:buChar char="Ø"/>
            </a:pPr>
            <a:endParaRPr lang="de-DE" dirty="0">
              <a:latin typeface="Arial" panose="020B0604020202020204" pitchFamily="34" charset="0"/>
              <a:cs typeface="Arial" panose="020B0604020202020204" pitchFamily="34" charset="0"/>
            </a:endParaRPr>
          </a:p>
          <a:p>
            <a:endParaRPr lang="de-DE" dirty="0" smtClean="0">
              <a:latin typeface="Arial" panose="020B0604020202020204" pitchFamily="34" charset="0"/>
              <a:cs typeface="Arial" panose="020B0604020202020204" pitchFamily="34" charset="0"/>
            </a:endParaRPr>
          </a:p>
          <a:p>
            <a:endParaRPr lang="de-DE" dirty="0">
              <a:latin typeface="Arial" panose="020B0604020202020204" pitchFamily="34" charset="0"/>
              <a:cs typeface="Arial" panose="020B0604020202020204" pitchFamily="34" charset="0"/>
            </a:endParaRPr>
          </a:p>
          <a:p>
            <a:pPr marL="684000" lvl="0" indent="-504000" defTabSz="457200" fontAlgn="base">
              <a:lnSpc>
                <a:spcPts val="4475"/>
              </a:lnSpc>
              <a:buClr>
                <a:srgbClr val="FFFFFF"/>
              </a:buClr>
              <a:buSzPct val="100000"/>
              <a:buFont typeface="Wingdings" charset="2"/>
              <a:buAutoNum type="arabicPlain"/>
              <a:tabLst>
                <a:tab pos="361950" algn="l"/>
              </a:tabLst>
            </a:pPr>
            <a:endParaRPr lang="de-DE" sz="2300" dirty="0" smtClean="0">
              <a:solidFill>
                <a:srgbClr val="000000"/>
              </a:solidFill>
              <a:ea typeface="ＭＳ Ｐゴシック" charset="0"/>
            </a:endParaRPr>
          </a:p>
          <a:p>
            <a:pPr marL="684000" lvl="0" indent="-504000" defTabSz="457200" fontAlgn="base">
              <a:lnSpc>
                <a:spcPts val="4475"/>
              </a:lnSpc>
              <a:buClr>
                <a:srgbClr val="FFFFFF"/>
              </a:buClr>
              <a:buSzPct val="100000"/>
              <a:buFont typeface="Wingdings" charset="2"/>
              <a:buAutoNum type="arabicPlain"/>
              <a:tabLst>
                <a:tab pos="361950" algn="l"/>
              </a:tabLst>
            </a:pPr>
            <a:endParaRPr lang="de-DE" sz="2300" dirty="0">
              <a:solidFill>
                <a:srgbClr val="000000"/>
              </a:solidFill>
              <a:ea typeface="ＭＳ Ｐゴシック" charset="0"/>
            </a:endParaRPr>
          </a:p>
          <a:p>
            <a:pPr marL="684000" lvl="0" indent="-504000" defTabSz="457200" fontAlgn="base">
              <a:lnSpc>
                <a:spcPts val="4475"/>
              </a:lnSpc>
              <a:buClr>
                <a:srgbClr val="FFFFFF"/>
              </a:buClr>
              <a:buSzPct val="100000"/>
              <a:buFont typeface="Wingdings" charset="2"/>
              <a:buAutoNum type="arabicPlain"/>
              <a:tabLst>
                <a:tab pos="361950" algn="l"/>
              </a:tabLst>
            </a:pPr>
            <a:endParaRPr lang="de-DE" sz="2300" dirty="0">
              <a:solidFill>
                <a:srgbClr val="000000"/>
              </a:solidFill>
              <a:ea typeface="ＭＳ Ｐゴシック" charset="0"/>
            </a:endParaRPr>
          </a:p>
        </p:txBody>
      </p:sp>
    </p:spTree>
    <p:extLst>
      <p:ext uri="{BB962C8B-B14F-4D97-AF65-F5344CB8AC3E}">
        <p14:creationId xmlns:p14="http://schemas.microsoft.com/office/powerpoint/2010/main" val="390634076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normAutofit/>
          </a:bodyPr>
          <a:lstStyle/>
          <a:p>
            <a:r>
              <a:rPr lang="de-DE" sz="2800" dirty="0">
                <a:latin typeface="Arial" panose="020B0604020202020204" pitchFamily="34" charset="0"/>
                <a:cs typeface="Arial" panose="020B0604020202020204" pitchFamily="34" charset="0"/>
              </a:rPr>
              <a:t>Kompetenzprofil Drittmittelmanagement</a:t>
            </a:r>
          </a:p>
        </p:txBody>
      </p:sp>
      <p:sp>
        <p:nvSpPr>
          <p:cNvPr id="13" name="Foliennummernplatzhalter 12"/>
          <p:cNvSpPr>
            <a:spLocks noGrp="1"/>
          </p:cNvSpPr>
          <p:nvPr>
            <p:ph type="sldNum" sz="quarter" idx="12"/>
          </p:nvPr>
        </p:nvSpPr>
        <p:spPr/>
        <p:txBody>
          <a:bodyPr/>
          <a:lstStyle/>
          <a:p>
            <a:fld id="{1B569525-41E2-4D1E-A4BB-CEF3B62D6CCC}" type="slidenum">
              <a:rPr lang="de-DE" smtClean="0"/>
              <a:pPr/>
              <a:t>11</a:t>
            </a:fld>
            <a:endParaRPr lang="de-DE" dirty="0"/>
          </a:p>
        </p:txBody>
      </p:sp>
      <p:sp>
        <p:nvSpPr>
          <p:cNvPr id="2" name="Textfeld 1"/>
          <p:cNvSpPr txBox="1"/>
          <p:nvPr/>
        </p:nvSpPr>
        <p:spPr>
          <a:xfrm>
            <a:off x="827584" y="1110504"/>
            <a:ext cx="7704856" cy="4154984"/>
          </a:xfrm>
          <a:prstGeom prst="rect">
            <a:avLst/>
          </a:prstGeom>
          <a:noFill/>
        </p:spPr>
        <p:txBody>
          <a:bodyPr wrap="square" lIns="0" tIns="0" rIns="0" bIns="0" rtlCol="0">
            <a:spAutoFit/>
          </a:bodyPr>
          <a:lstStyle/>
          <a:p>
            <a:r>
              <a:rPr lang="de-DE" i="1" dirty="0" smtClean="0">
                <a:latin typeface="Arial" panose="020B0604020202020204" pitchFamily="34" charset="0"/>
                <a:cs typeface="Arial" panose="020B0604020202020204" pitchFamily="34" charset="0"/>
              </a:rPr>
              <a:t>Beispiel: </a:t>
            </a:r>
            <a:r>
              <a:rPr lang="de-DE" dirty="0" smtClean="0">
                <a:latin typeface="Arial" panose="020B0604020202020204" pitchFamily="34" charset="0"/>
                <a:cs typeface="Arial" panose="020B0604020202020204" pitchFamily="34" charset="0"/>
              </a:rPr>
              <a:t>Themengebiet </a:t>
            </a:r>
            <a:r>
              <a:rPr lang="de-DE" b="1" dirty="0" smtClean="0">
                <a:latin typeface="Arial" panose="020B0604020202020204" pitchFamily="34" charset="0"/>
                <a:cs typeface="Arial" panose="020B0604020202020204" pitchFamily="34" charset="0"/>
              </a:rPr>
              <a:t>Geschäftsprozess</a:t>
            </a:r>
            <a:r>
              <a:rPr lang="de-DE" dirty="0" smtClean="0">
                <a:latin typeface="Arial" panose="020B0604020202020204" pitchFamily="34" charset="0"/>
                <a:cs typeface="Arial" panose="020B0604020202020204" pitchFamily="34" charset="0"/>
              </a:rPr>
              <a:t> </a:t>
            </a:r>
          </a:p>
          <a:p>
            <a:endParaRPr lang="de-DE" b="1" dirty="0" smtClean="0">
              <a:latin typeface="Arial" panose="020B0604020202020204" pitchFamily="34" charset="0"/>
              <a:cs typeface="Arial" panose="020B0604020202020204" pitchFamily="34" charset="0"/>
            </a:endParaRPr>
          </a:p>
          <a:p>
            <a:endParaRPr lang="de-DE" b="1" dirty="0">
              <a:latin typeface="Arial" panose="020B0604020202020204" pitchFamily="34" charset="0"/>
              <a:cs typeface="Arial" panose="020B0604020202020204" pitchFamily="34" charset="0"/>
            </a:endParaRPr>
          </a:p>
          <a:p>
            <a:r>
              <a:rPr lang="de-DE" b="1" dirty="0" smtClean="0">
                <a:latin typeface="Arial" panose="020B0604020202020204" pitchFamily="34" charset="0"/>
                <a:cs typeface="Arial" panose="020B0604020202020204" pitchFamily="34" charset="0"/>
              </a:rPr>
              <a:t>Voraussetzung/ Kompetenz/ Qualifizierung:</a:t>
            </a:r>
          </a:p>
          <a:p>
            <a:endParaRPr lang="de-DE" dirty="0">
              <a:latin typeface="Arial" panose="020B0604020202020204" pitchFamily="34" charset="0"/>
              <a:cs typeface="Arial" panose="020B0604020202020204" pitchFamily="34" charset="0"/>
            </a:endParaRPr>
          </a:p>
          <a:p>
            <a:pPr marL="285750" lvl="0" indent="-285750">
              <a:buFont typeface="Arial" panose="020B0604020202020204" pitchFamily="34" charset="0"/>
              <a:buChar char="•"/>
            </a:pPr>
            <a:r>
              <a:rPr lang="de-DE" dirty="0">
                <a:latin typeface="Arial" panose="020B0604020202020204" pitchFamily="34" charset="0"/>
                <a:cs typeface="Arial" panose="020B0604020202020204" pitchFamily="34" charset="0"/>
              </a:rPr>
              <a:t>Welche Organisationseinheiten / Personen sind beteiligt</a:t>
            </a:r>
            <a:r>
              <a:rPr lang="de-DE" dirty="0" smtClean="0">
                <a:latin typeface="Arial" panose="020B0604020202020204" pitchFamily="34" charset="0"/>
                <a:cs typeface="Arial" panose="020B0604020202020204" pitchFamily="34" charset="0"/>
              </a:rPr>
              <a:t>?</a:t>
            </a:r>
          </a:p>
          <a:p>
            <a:pPr lvl="0"/>
            <a:endParaRPr lang="de-DE" dirty="0">
              <a:latin typeface="Arial" panose="020B0604020202020204" pitchFamily="34" charset="0"/>
              <a:cs typeface="Arial" panose="020B0604020202020204" pitchFamily="34" charset="0"/>
            </a:endParaRPr>
          </a:p>
          <a:p>
            <a:pPr marL="285750" lvl="0" indent="-285750">
              <a:buFont typeface="Arial" panose="020B0604020202020204" pitchFamily="34" charset="0"/>
              <a:buChar char="•"/>
            </a:pPr>
            <a:r>
              <a:rPr lang="de-DE" dirty="0">
                <a:latin typeface="Arial" panose="020B0604020202020204" pitchFamily="34" charset="0"/>
                <a:cs typeface="Arial" panose="020B0604020202020204" pitchFamily="34" charset="0"/>
              </a:rPr>
              <a:t>Welche rechtlichen Rahmenbedingungen sind zu beachten</a:t>
            </a:r>
            <a:r>
              <a:rPr lang="de-DE" dirty="0" smtClean="0">
                <a:latin typeface="Arial" panose="020B0604020202020204" pitchFamily="34" charset="0"/>
                <a:cs typeface="Arial" panose="020B0604020202020204" pitchFamily="34" charset="0"/>
              </a:rPr>
              <a:t>?</a:t>
            </a:r>
          </a:p>
          <a:p>
            <a:pPr lvl="0"/>
            <a:endParaRPr lang="de-DE" dirty="0">
              <a:latin typeface="Arial" panose="020B0604020202020204" pitchFamily="34" charset="0"/>
              <a:cs typeface="Arial" panose="020B0604020202020204" pitchFamily="34" charset="0"/>
            </a:endParaRPr>
          </a:p>
          <a:p>
            <a:pPr marL="285750" lvl="0" indent="-285750">
              <a:buFont typeface="Arial" panose="020B0604020202020204" pitchFamily="34" charset="0"/>
              <a:buChar char="•"/>
            </a:pPr>
            <a:r>
              <a:rPr lang="de-DE" dirty="0">
                <a:latin typeface="Arial" panose="020B0604020202020204" pitchFamily="34" charset="0"/>
                <a:cs typeface="Arial" panose="020B0604020202020204" pitchFamily="34" charset="0"/>
              </a:rPr>
              <a:t>Wann ist Rechtsabteilung / Vertragsprüfung einzubinden (Mitzeichnung</a:t>
            </a:r>
            <a:r>
              <a:rPr lang="de-DE" dirty="0" smtClean="0">
                <a:latin typeface="Arial" panose="020B0604020202020204" pitchFamily="34" charset="0"/>
                <a:cs typeface="Arial" panose="020B0604020202020204" pitchFamily="34" charset="0"/>
              </a:rPr>
              <a:t>)?</a:t>
            </a:r>
          </a:p>
          <a:p>
            <a:pPr lvl="0"/>
            <a:endParaRPr lang="de-DE" dirty="0">
              <a:latin typeface="Arial" panose="020B0604020202020204" pitchFamily="34" charset="0"/>
              <a:cs typeface="Arial" panose="020B0604020202020204" pitchFamily="34" charset="0"/>
            </a:endParaRPr>
          </a:p>
          <a:p>
            <a:pPr marL="285750" lvl="0" indent="-285750">
              <a:buFont typeface="Arial" panose="020B0604020202020204" pitchFamily="34" charset="0"/>
              <a:buChar char="•"/>
            </a:pPr>
            <a:r>
              <a:rPr lang="de-DE" dirty="0">
                <a:latin typeface="Arial" panose="020B0604020202020204" pitchFamily="34" charset="0"/>
                <a:cs typeface="Arial" panose="020B0604020202020204" pitchFamily="34" charset="0"/>
              </a:rPr>
              <a:t>Wie ist der Informationsfluss zwischen  den </a:t>
            </a:r>
            <a:r>
              <a:rPr lang="de-DE" dirty="0" smtClean="0">
                <a:latin typeface="Arial" panose="020B0604020202020204" pitchFamily="34" charset="0"/>
                <a:cs typeface="Arial" panose="020B0604020202020204" pitchFamily="34" charset="0"/>
              </a:rPr>
              <a:t>Organisationseinheiten/Personen gewährleistet?</a:t>
            </a:r>
            <a:endParaRPr lang="de-DE" dirty="0">
              <a:latin typeface="Arial" panose="020B0604020202020204" pitchFamily="34" charset="0"/>
              <a:cs typeface="Arial" panose="020B0604020202020204" pitchFamily="34" charset="0"/>
            </a:endParaRPr>
          </a:p>
          <a:p>
            <a:endParaRPr lang="de-DE" dirty="0" smtClean="0"/>
          </a:p>
          <a:p>
            <a:endParaRPr lang="de-DE" dirty="0" smtClean="0"/>
          </a:p>
        </p:txBody>
      </p:sp>
    </p:spTree>
    <p:extLst>
      <p:ext uri="{BB962C8B-B14F-4D97-AF65-F5344CB8AC3E}">
        <p14:creationId xmlns:p14="http://schemas.microsoft.com/office/powerpoint/2010/main" val="33589260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normAutofit/>
          </a:bodyPr>
          <a:lstStyle/>
          <a:p>
            <a:r>
              <a:rPr lang="de-DE" sz="2800" dirty="0">
                <a:latin typeface="Arial" panose="020B0604020202020204" pitchFamily="34" charset="0"/>
                <a:cs typeface="Arial" panose="020B0604020202020204" pitchFamily="34" charset="0"/>
              </a:rPr>
              <a:t>Kompetenzprofil Drittmittelmanagement</a:t>
            </a:r>
          </a:p>
        </p:txBody>
      </p:sp>
      <p:sp>
        <p:nvSpPr>
          <p:cNvPr id="13" name="Foliennummernplatzhalter 12"/>
          <p:cNvSpPr>
            <a:spLocks noGrp="1"/>
          </p:cNvSpPr>
          <p:nvPr>
            <p:ph type="sldNum" sz="quarter" idx="12"/>
          </p:nvPr>
        </p:nvSpPr>
        <p:spPr/>
        <p:txBody>
          <a:bodyPr/>
          <a:lstStyle/>
          <a:p>
            <a:fld id="{1B569525-41E2-4D1E-A4BB-CEF3B62D6CCC}" type="slidenum">
              <a:rPr lang="de-DE" smtClean="0"/>
              <a:pPr/>
              <a:t>12</a:t>
            </a:fld>
            <a:endParaRPr lang="de-DE" dirty="0"/>
          </a:p>
        </p:txBody>
      </p:sp>
      <p:sp>
        <p:nvSpPr>
          <p:cNvPr id="2" name="Textfeld 1"/>
          <p:cNvSpPr txBox="1"/>
          <p:nvPr/>
        </p:nvSpPr>
        <p:spPr>
          <a:xfrm>
            <a:off x="827584" y="1110504"/>
            <a:ext cx="7716890" cy="5539978"/>
          </a:xfrm>
          <a:prstGeom prst="rect">
            <a:avLst/>
          </a:prstGeom>
          <a:noFill/>
        </p:spPr>
        <p:txBody>
          <a:bodyPr wrap="square" lIns="0" tIns="0" rIns="0" bIns="0" rtlCol="0">
            <a:spAutoFit/>
          </a:bodyPr>
          <a:lstStyle/>
          <a:p>
            <a:r>
              <a:rPr lang="de-DE" i="1" dirty="0">
                <a:latin typeface="Arial" panose="020B0604020202020204" pitchFamily="34" charset="0"/>
                <a:cs typeface="Arial" panose="020B0604020202020204" pitchFamily="34" charset="0"/>
              </a:rPr>
              <a:t>Beispiel: </a:t>
            </a:r>
            <a:r>
              <a:rPr lang="de-DE" dirty="0">
                <a:latin typeface="Arial" panose="020B0604020202020204" pitchFamily="34" charset="0"/>
                <a:cs typeface="Arial" panose="020B0604020202020204" pitchFamily="34" charset="0"/>
              </a:rPr>
              <a:t>Themengebiet </a:t>
            </a:r>
            <a:r>
              <a:rPr lang="de-DE" b="1" dirty="0">
                <a:latin typeface="Arial" panose="020B0604020202020204" pitchFamily="34" charset="0"/>
                <a:cs typeface="Arial" panose="020B0604020202020204" pitchFamily="34" charset="0"/>
              </a:rPr>
              <a:t>Geschäftsprozess</a:t>
            </a:r>
            <a:r>
              <a:rPr lang="de-DE" dirty="0">
                <a:latin typeface="Arial" panose="020B0604020202020204" pitchFamily="34" charset="0"/>
                <a:cs typeface="Arial" panose="020B0604020202020204" pitchFamily="34" charset="0"/>
              </a:rPr>
              <a:t> </a:t>
            </a:r>
          </a:p>
          <a:p>
            <a:endParaRPr lang="de-DE" dirty="0" smtClean="0">
              <a:latin typeface="Arial" panose="020B0604020202020204" pitchFamily="34" charset="0"/>
              <a:cs typeface="Arial" panose="020B0604020202020204" pitchFamily="34" charset="0"/>
            </a:endParaRPr>
          </a:p>
          <a:p>
            <a:endParaRPr lang="de-DE" dirty="0">
              <a:latin typeface="Arial" panose="020B0604020202020204" pitchFamily="34" charset="0"/>
              <a:cs typeface="Arial" panose="020B0604020202020204" pitchFamily="34" charset="0"/>
            </a:endParaRPr>
          </a:p>
          <a:p>
            <a:r>
              <a:rPr lang="de-DE" b="1" dirty="0" smtClean="0">
                <a:latin typeface="Arial" panose="020B0604020202020204" pitchFamily="34" charset="0"/>
                <a:cs typeface="Arial" panose="020B0604020202020204" pitchFamily="34" charset="0"/>
              </a:rPr>
              <a:t>Faktenqueck / konkrete Fragestellung</a:t>
            </a:r>
          </a:p>
          <a:p>
            <a:endParaRPr lang="de-DE" dirty="0">
              <a:latin typeface="Arial" panose="020B0604020202020204" pitchFamily="34" charset="0"/>
              <a:cs typeface="Arial" panose="020B0604020202020204" pitchFamily="34" charset="0"/>
            </a:endParaRPr>
          </a:p>
          <a:p>
            <a:pPr marL="285750" lvl="0" indent="-285750">
              <a:buFont typeface="Arial" panose="020B0604020202020204" pitchFamily="34" charset="0"/>
              <a:buChar char="•"/>
            </a:pPr>
            <a:r>
              <a:rPr lang="de-DE" dirty="0" smtClean="0">
                <a:latin typeface="Arial" panose="020B0604020202020204" pitchFamily="34" charset="0"/>
                <a:cs typeface="Arial" panose="020B0604020202020204" pitchFamily="34" charset="0"/>
              </a:rPr>
              <a:t>Was </a:t>
            </a:r>
            <a:r>
              <a:rPr lang="de-DE" dirty="0">
                <a:latin typeface="Arial" panose="020B0604020202020204" pitchFamily="34" charset="0"/>
                <a:cs typeface="Arial" panose="020B0604020202020204" pitchFamily="34" charset="0"/>
              </a:rPr>
              <a:t>darf bei der Förderberatung entschieden werden</a:t>
            </a:r>
            <a:r>
              <a:rPr lang="de-DE" dirty="0" smtClean="0">
                <a:latin typeface="Arial" panose="020B0604020202020204" pitchFamily="34" charset="0"/>
                <a:cs typeface="Arial" panose="020B0604020202020204" pitchFamily="34" charset="0"/>
              </a:rPr>
              <a:t>?</a:t>
            </a:r>
          </a:p>
          <a:p>
            <a:pPr lvl="0"/>
            <a:r>
              <a:rPr lang="de-DE" dirty="0" smtClean="0">
                <a:latin typeface="Arial" panose="020B0604020202020204" pitchFamily="34" charset="0"/>
                <a:cs typeface="Arial" panose="020B0604020202020204" pitchFamily="34" charset="0"/>
              </a:rPr>
              <a:t>     - ohne </a:t>
            </a:r>
            <a:r>
              <a:rPr lang="de-DE" dirty="0">
                <a:latin typeface="Arial" panose="020B0604020202020204" pitchFamily="34" charset="0"/>
                <a:cs typeface="Arial" panose="020B0604020202020204" pitchFamily="34" charset="0"/>
              </a:rPr>
              <a:t>Rücksprache mit </a:t>
            </a:r>
            <a:r>
              <a:rPr lang="de-DE" dirty="0" smtClean="0">
                <a:latin typeface="Arial" panose="020B0604020202020204" pitchFamily="34" charset="0"/>
                <a:cs typeface="Arial" panose="020B0604020202020204" pitchFamily="34" charset="0"/>
              </a:rPr>
              <a:t>entsprechender </a:t>
            </a:r>
            <a:r>
              <a:rPr lang="de-DE" dirty="0">
                <a:latin typeface="Arial" panose="020B0604020202020204" pitchFamily="34" charset="0"/>
                <a:cs typeface="Arial" panose="020B0604020202020204" pitchFamily="34" charset="0"/>
              </a:rPr>
              <a:t>Abteilung</a:t>
            </a:r>
            <a:r>
              <a:rPr lang="de-DE" dirty="0" smtClean="0">
                <a:latin typeface="Arial" panose="020B0604020202020204" pitchFamily="34" charset="0"/>
                <a:cs typeface="Arial" panose="020B0604020202020204" pitchFamily="34" charset="0"/>
              </a:rPr>
              <a:t>)</a:t>
            </a:r>
          </a:p>
          <a:p>
            <a:pPr lvl="0"/>
            <a:endParaRPr lang="de-DE" dirty="0">
              <a:latin typeface="Arial" panose="020B0604020202020204" pitchFamily="34" charset="0"/>
              <a:cs typeface="Arial" panose="020B0604020202020204" pitchFamily="34" charset="0"/>
            </a:endParaRPr>
          </a:p>
          <a:p>
            <a:pPr marL="285750" lvl="0" indent="-285750">
              <a:buFont typeface="Arial" panose="020B0604020202020204" pitchFamily="34" charset="0"/>
              <a:buChar char="•"/>
            </a:pPr>
            <a:r>
              <a:rPr lang="de-DE" dirty="0">
                <a:latin typeface="Arial" panose="020B0604020202020204" pitchFamily="34" charset="0"/>
                <a:cs typeface="Arial" panose="020B0604020202020204" pitchFamily="34" charset="0"/>
              </a:rPr>
              <a:t>Wer entscheidet über die Einordnung nach steuerlichen </a:t>
            </a:r>
            <a:r>
              <a:rPr lang="de-DE" dirty="0" smtClean="0">
                <a:latin typeface="Arial" panose="020B0604020202020204" pitchFamily="34" charset="0"/>
                <a:cs typeface="Arial" panose="020B0604020202020204" pitchFamily="34" charset="0"/>
              </a:rPr>
              <a:t>Gesichtspunkten?</a:t>
            </a:r>
          </a:p>
          <a:p>
            <a:pPr lvl="0"/>
            <a:r>
              <a:rPr lang="de-DE" dirty="0" smtClean="0">
                <a:latin typeface="Arial" panose="020B0604020202020204" pitchFamily="34" charset="0"/>
                <a:cs typeface="Arial" panose="020B0604020202020204" pitchFamily="34" charset="0"/>
              </a:rPr>
              <a:t>     - z.B. Umsatzsteuer, Körperschaftssteuer, liegt Leistungsaustausch vor,</a:t>
            </a:r>
          </a:p>
          <a:p>
            <a:pPr lvl="0"/>
            <a:r>
              <a:rPr lang="de-DE" dirty="0">
                <a:latin typeface="Arial" panose="020B0604020202020204" pitchFamily="34" charset="0"/>
                <a:cs typeface="Arial" panose="020B0604020202020204" pitchFamily="34" charset="0"/>
              </a:rPr>
              <a:t> </a:t>
            </a:r>
            <a:r>
              <a:rPr lang="de-DE" dirty="0" smtClean="0">
                <a:latin typeface="Arial" panose="020B0604020202020204" pitchFamily="34" charset="0"/>
                <a:cs typeface="Arial" panose="020B0604020202020204" pitchFamily="34" charset="0"/>
              </a:rPr>
              <a:t>      Befreiungstatbestände usw.</a:t>
            </a:r>
          </a:p>
          <a:p>
            <a:pPr lvl="0"/>
            <a:endParaRPr lang="de-DE" dirty="0">
              <a:latin typeface="Arial" panose="020B0604020202020204" pitchFamily="34" charset="0"/>
              <a:cs typeface="Arial" panose="020B0604020202020204" pitchFamily="34" charset="0"/>
            </a:endParaRPr>
          </a:p>
          <a:p>
            <a:pPr marL="285750" lvl="0" indent="-285750">
              <a:buFont typeface="Arial" panose="020B0604020202020204" pitchFamily="34" charset="0"/>
              <a:buChar char="•"/>
            </a:pPr>
            <a:r>
              <a:rPr lang="de-DE" dirty="0">
                <a:latin typeface="Arial" panose="020B0604020202020204" pitchFamily="34" charset="0"/>
                <a:cs typeface="Arial" panose="020B0604020202020204" pitchFamily="34" charset="0"/>
              </a:rPr>
              <a:t>Wer entscheidet über die </a:t>
            </a:r>
            <a:r>
              <a:rPr lang="de-DE" dirty="0" smtClean="0">
                <a:latin typeface="Arial" panose="020B0604020202020204" pitchFamily="34" charset="0"/>
                <a:cs typeface="Arial" panose="020B0604020202020204" pitchFamily="34" charset="0"/>
              </a:rPr>
              <a:t>Vertragsgestaltung?</a:t>
            </a:r>
          </a:p>
          <a:p>
            <a:pPr lvl="0"/>
            <a:r>
              <a:rPr lang="de-DE" dirty="0" smtClean="0">
                <a:latin typeface="Arial" panose="020B0604020202020204" pitchFamily="34" charset="0"/>
                <a:cs typeface="Arial" panose="020B0604020202020204" pitchFamily="34" charset="0"/>
              </a:rPr>
              <a:t>     - z. B. AGB-Verfahren, Vertrag</a:t>
            </a:r>
            <a:r>
              <a:rPr lang="de-DE" dirty="0">
                <a:latin typeface="Arial" panose="020B0604020202020204" pitchFamily="34" charset="0"/>
                <a:cs typeface="Arial" panose="020B0604020202020204" pitchFamily="34" charset="0"/>
              </a:rPr>
              <a:t>, </a:t>
            </a:r>
            <a:r>
              <a:rPr lang="de-DE" dirty="0" smtClean="0">
                <a:latin typeface="Arial" panose="020B0604020202020204" pitchFamily="34" charset="0"/>
                <a:cs typeface="Arial" panose="020B0604020202020204" pitchFamily="34" charset="0"/>
              </a:rPr>
              <a:t>Kooperation usw.</a:t>
            </a:r>
          </a:p>
          <a:p>
            <a:pPr lvl="0"/>
            <a:endParaRPr lang="de-DE" dirty="0">
              <a:latin typeface="Arial" panose="020B0604020202020204" pitchFamily="34" charset="0"/>
              <a:cs typeface="Arial" panose="020B0604020202020204" pitchFamily="34" charset="0"/>
            </a:endParaRPr>
          </a:p>
          <a:p>
            <a:pPr marL="285750" lvl="0" indent="-285750">
              <a:buFont typeface="Arial" panose="020B0604020202020204" pitchFamily="34" charset="0"/>
              <a:buChar char="•"/>
            </a:pPr>
            <a:r>
              <a:rPr lang="de-DE" dirty="0">
                <a:latin typeface="Arial" panose="020B0604020202020204" pitchFamily="34" charset="0"/>
                <a:cs typeface="Arial" panose="020B0604020202020204" pitchFamily="34" charset="0"/>
              </a:rPr>
              <a:t>Wer entscheidet über die Einordnung des Projekts nach </a:t>
            </a:r>
            <a:r>
              <a:rPr lang="de-DE" dirty="0" smtClean="0">
                <a:latin typeface="Arial" panose="020B0604020202020204" pitchFamily="34" charset="0"/>
                <a:cs typeface="Arial" panose="020B0604020202020204" pitchFamily="34" charset="0"/>
              </a:rPr>
              <a:t>Unionsrahmen? </a:t>
            </a:r>
            <a:endParaRPr lang="de-DE" dirty="0">
              <a:latin typeface="Arial" panose="020B0604020202020204" pitchFamily="34" charset="0"/>
              <a:cs typeface="Arial" panose="020B0604020202020204" pitchFamily="34" charset="0"/>
            </a:endParaRPr>
          </a:p>
          <a:p>
            <a:pPr lvl="0"/>
            <a:r>
              <a:rPr lang="de-DE" dirty="0" smtClean="0">
                <a:latin typeface="Arial" panose="020B0604020202020204" pitchFamily="34" charset="0"/>
                <a:cs typeface="Arial" panose="020B0604020202020204" pitchFamily="34" charset="0"/>
              </a:rPr>
              <a:t>     - wirtschaftlich </a:t>
            </a:r>
            <a:r>
              <a:rPr lang="de-DE" dirty="0">
                <a:latin typeface="Arial" panose="020B0604020202020204" pitchFamily="34" charset="0"/>
                <a:cs typeface="Arial" panose="020B0604020202020204" pitchFamily="34" charset="0"/>
              </a:rPr>
              <a:t>oder </a:t>
            </a:r>
            <a:r>
              <a:rPr lang="de-DE" dirty="0" smtClean="0">
                <a:latin typeface="Arial" panose="020B0604020202020204" pitchFamily="34" charset="0"/>
                <a:cs typeface="Arial" panose="020B0604020202020204" pitchFamily="34" charset="0"/>
              </a:rPr>
              <a:t>nicht-wirtschaftlich</a:t>
            </a:r>
          </a:p>
          <a:p>
            <a:pPr lvl="0"/>
            <a:endParaRPr lang="de-DE" dirty="0"/>
          </a:p>
          <a:p>
            <a:endParaRPr lang="de-DE" dirty="0" smtClean="0"/>
          </a:p>
        </p:txBody>
      </p:sp>
    </p:spTree>
    <p:extLst>
      <p:ext uri="{BB962C8B-B14F-4D97-AF65-F5344CB8AC3E}">
        <p14:creationId xmlns:p14="http://schemas.microsoft.com/office/powerpoint/2010/main" val="150486888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normAutofit/>
          </a:bodyPr>
          <a:lstStyle/>
          <a:p>
            <a:r>
              <a:rPr lang="de-DE" sz="2800" dirty="0">
                <a:latin typeface="Arial" panose="020B0604020202020204" pitchFamily="34" charset="0"/>
                <a:cs typeface="Arial" panose="020B0604020202020204" pitchFamily="34" charset="0"/>
              </a:rPr>
              <a:t>Kompetenzprofil Drittmittelmanagement</a:t>
            </a:r>
          </a:p>
        </p:txBody>
      </p:sp>
      <p:sp>
        <p:nvSpPr>
          <p:cNvPr id="13" name="Foliennummernplatzhalter 12"/>
          <p:cNvSpPr>
            <a:spLocks noGrp="1"/>
          </p:cNvSpPr>
          <p:nvPr>
            <p:ph type="sldNum" sz="quarter" idx="12"/>
          </p:nvPr>
        </p:nvSpPr>
        <p:spPr/>
        <p:txBody>
          <a:bodyPr/>
          <a:lstStyle/>
          <a:p>
            <a:fld id="{1B569525-41E2-4D1E-A4BB-CEF3B62D6CCC}" type="slidenum">
              <a:rPr lang="de-DE" smtClean="0"/>
              <a:pPr/>
              <a:t>13</a:t>
            </a:fld>
            <a:endParaRPr lang="de-DE" dirty="0"/>
          </a:p>
        </p:txBody>
      </p:sp>
      <p:sp>
        <p:nvSpPr>
          <p:cNvPr id="2" name="Textfeld 1"/>
          <p:cNvSpPr txBox="1"/>
          <p:nvPr/>
        </p:nvSpPr>
        <p:spPr>
          <a:xfrm>
            <a:off x="827584" y="1110504"/>
            <a:ext cx="7704856" cy="5816977"/>
          </a:xfrm>
          <a:prstGeom prst="rect">
            <a:avLst/>
          </a:prstGeom>
          <a:noFill/>
        </p:spPr>
        <p:txBody>
          <a:bodyPr wrap="square" lIns="0" tIns="0" rIns="0" bIns="0" rtlCol="0">
            <a:spAutoFit/>
          </a:bodyPr>
          <a:lstStyle/>
          <a:p>
            <a:r>
              <a:rPr lang="de-DE" i="1" dirty="0">
                <a:latin typeface="Arial" panose="020B0604020202020204" pitchFamily="34" charset="0"/>
                <a:cs typeface="Arial" panose="020B0604020202020204" pitchFamily="34" charset="0"/>
              </a:rPr>
              <a:t>Beispiel: </a:t>
            </a:r>
            <a:r>
              <a:rPr lang="de-DE" dirty="0">
                <a:latin typeface="Arial" panose="020B0604020202020204" pitchFamily="34" charset="0"/>
                <a:cs typeface="Arial" panose="020B0604020202020204" pitchFamily="34" charset="0"/>
              </a:rPr>
              <a:t>Themengebiet </a:t>
            </a:r>
            <a:r>
              <a:rPr lang="de-DE" b="1" dirty="0">
                <a:latin typeface="Arial" panose="020B0604020202020204" pitchFamily="34" charset="0"/>
                <a:cs typeface="Arial" panose="020B0604020202020204" pitchFamily="34" charset="0"/>
              </a:rPr>
              <a:t>Geschäftsprozess</a:t>
            </a:r>
            <a:r>
              <a:rPr lang="de-DE" dirty="0">
                <a:latin typeface="Arial" panose="020B0604020202020204" pitchFamily="34" charset="0"/>
                <a:cs typeface="Arial" panose="020B0604020202020204" pitchFamily="34" charset="0"/>
              </a:rPr>
              <a:t> </a:t>
            </a:r>
          </a:p>
          <a:p>
            <a:endParaRPr lang="de-DE" dirty="0">
              <a:latin typeface="Arial" panose="020B0604020202020204" pitchFamily="34" charset="0"/>
              <a:cs typeface="Arial" panose="020B0604020202020204" pitchFamily="34" charset="0"/>
            </a:endParaRPr>
          </a:p>
          <a:p>
            <a:endParaRPr lang="de-DE" dirty="0">
              <a:latin typeface="Arial" panose="020B0604020202020204" pitchFamily="34" charset="0"/>
              <a:cs typeface="Arial" panose="020B0604020202020204" pitchFamily="34" charset="0"/>
            </a:endParaRPr>
          </a:p>
          <a:p>
            <a:r>
              <a:rPr lang="de-DE" b="1" dirty="0">
                <a:latin typeface="Arial" panose="020B0604020202020204" pitchFamily="34" charset="0"/>
                <a:cs typeface="Arial" panose="020B0604020202020204" pitchFamily="34" charset="0"/>
              </a:rPr>
              <a:t>Faktenqueck / konkrete Fragestellung</a:t>
            </a:r>
          </a:p>
          <a:p>
            <a:pPr lvl="0"/>
            <a:endParaRPr lang="de-DE" dirty="0">
              <a:latin typeface="Arial" panose="020B0604020202020204" pitchFamily="34" charset="0"/>
              <a:cs typeface="Arial" panose="020B0604020202020204" pitchFamily="34" charset="0"/>
            </a:endParaRPr>
          </a:p>
          <a:p>
            <a:pPr marL="285750" lvl="0" indent="-285750">
              <a:buFont typeface="Arial" panose="020B0604020202020204" pitchFamily="34" charset="0"/>
              <a:buChar char="•"/>
            </a:pPr>
            <a:r>
              <a:rPr lang="de-DE" dirty="0" smtClean="0">
                <a:latin typeface="Arial" panose="020B0604020202020204" pitchFamily="34" charset="0"/>
                <a:cs typeface="Arial" panose="020B0604020202020204" pitchFamily="34" charset="0"/>
              </a:rPr>
              <a:t>Welche interne Dokumente (Intern / extern) werden von den beteiligten Organisationseinheiten  </a:t>
            </a:r>
            <a:r>
              <a:rPr lang="de-DE" dirty="0">
                <a:latin typeface="Arial" panose="020B0604020202020204" pitchFamily="34" charset="0"/>
                <a:cs typeface="Arial" panose="020B0604020202020204" pitchFamily="34" charset="0"/>
              </a:rPr>
              <a:t>für </a:t>
            </a:r>
            <a:r>
              <a:rPr lang="de-DE" dirty="0" smtClean="0">
                <a:latin typeface="Arial" panose="020B0604020202020204" pitchFamily="34" charset="0"/>
                <a:cs typeface="Arial" panose="020B0604020202020204" pitchFamily="34" charset="0"/>
              </a:rPr>
              <a:t>die unterschiedlichen Projektformen benötigt?</a:t>
            </a:r>
          </a:p>
          <a:p>
            <a:pPr lvl="0"/>
            <a:endParaRPr lang="de-DE" dirty="0">
              <a:latin typeface="Arial" panose="020B0604020202020204" pitchFamily="34" charset="0"/>
              <a:cs typeface="Arial" panose="020B0604020202020204" pitchFamily="34" charset="0"/>
            </a:endParaRPr>
          </a:p>
          <a:p>
            <a:pPr marL="285750" lvl="0" indent="-285750">
              <a:buFont typeface="Arial" panose="020B0604020202020204" pitchFamily="34" charset="0"/>
              <a:buChar char="•"/>
            </a:pPr>
            <a:r>
              <a:rPr lang="de-DE" dirty="0">
                <a:latin typeface="Arial" panose="020B0604020202020204" pitchFamily="34" charset="0"/>
                <a:cs typeface="Arial" panose="020B0604020202020204" pitchFamily="34" charset="0"/>
              </a:rPr>
              <a:t>Wer unterzeichnet welches Dokument</a:t>
            </a:r>
            <a:r>
              <a:rPr lang="de-DE" dirty="0" smtClean="0">
                <a:latin typeface="Arial" panose="020B0604020202020204" pitchFamily="34" charset="0"/>
                <a:cs typeface="Arial" panose="020B0604020202020204" pitchFamily="34" charset="0"/>
              </a:rPr>
              <a:t>?</a:t>
            </a:r>
          </a:p>
          <a:p>
            <a:pPr lvl="0"/>
            <a:r>
              <a:rPr lang="de-DE" dirty="0" smtClean="0">
                <a:latin typeface="Arial" panose="020B0604020202020204" pitchFamily="34" charset="0"/>
                <a:cs typeface="Arial" panose="020B0604020202020204" pitchFamily="34" charset="0"/>
              </a:rPr>
              <a:t>     - wessen Unterschrift ist rechtsverbindlich, wer </a:t>
            </a:r>
            <a:r>
              <a:rPr lang="de-DE" dirty="0">
                <a:latin typeface="Arial" panose="020B0604020202020204" pitchFamily="34" charset="0"/>
                <a:cs typeface="Arial" panose="020B0604020202020204" pitchFamily="34" charset="0"/>
              </a:rPr>
              <a:t>ist </a:t>
            </a:r>
            <a:r>
              <a:rPr lang="de-DE" dirty="0" smtClean="0">
                <a:latin typeface="Arial" panose="020B0604020202020204" pitchFamily="34" charset="0"/>
                <a:cs typeface="Arial" panose="020B0604020202020204" pitchFamily="34" charset="0"/>
              </a:rPr>
              <a:t>Stellvertreter</a:t>
            </a:r>
          </a:p>
          <a:p>
            <a:pPr lvl="0"/>
            <a:endParaRPr lang="de-DE" dirty="0">
              <a:latin typeface="Arial" panose="020B0604020202020204" pitchFamily="34" charset="0"/>
              <a:cs typeface="Arial" panose="020B0604020202020204" pitchFamily="34" charset="0"/>
            </a:endParaRPr>
          </a:p>
          <a:p>
            <a:pPr marL="285750" lvl="0" indent="-285750">
              <a:buFont typeface="Arial" panose="020B0604020202020204" pitchFamily="34" charset="0"/>
              <a:buChar char="•"/>
            </a:pPr>
            <a:r>
              <a:rPr lang="de-DE" dirty="0">
                <a:latin typeface="Arial" panose="020B0604020202020204" pitchFamily="34" charset="0"/>
                <a:cs typeface="Arial" panose="020B0604020202020204" pitchFamily="34" charset="0"/>
              </a:rPr>
              <a:t>Wie ist der Mitzeichnungsprozess für welche Projektformen</a:t>
            </a:r>
            <a:r>
              <a:rPr lang="de-DE" dirty="0" smtClean="0">
                <a:latin typeface="Arial" panose="020B0604020202020204" pitchFamily="34" charset="0"/>
                <a:cs typeface="Arial" panose="020B0604020202020204" pitchFamily="34" charset="0"/>
              </a:rPr>
              <a:t>?</a:t>
            </a:r>
          </a:p>
          <a:p>
            <a:pPr lvl="0"/>
            <a:r>
              <a:rPr lang="de-DE" dirty="0">
                <a:latin typeface="Arial" panose="020B0604020202020204" pitchFamily="34" charset="0"/>
                <a:cs typeface="Arial" panose="020B0604020202020204" pitchFamily="34" charset="0"/>
              </a:rPr>
              <a:t> </a:t>
            </a:r>
            <a:r>
              <a:rPr lang="de-DE" dirty="0" smtClean="0">
                <a:latin typeface="Arial" panose="020B0604020202020204" pitchFamily="34" charset="0"/>
                <a:cs typeface="Arial" panose="020B0604020202020204" pitchFamily="34" charset="0"/>
              </a:rPr>
              <a:t>    - wirtschaftlich / nicht </a:t>
            </a:r>
            <a:r>
              <a:rPr lang="de-DE" dirty="0">
                <a:latin typeface="Arial" panose="020B0604020202020204" pitchFamily="34" charset="0"/>
                <a:cs typeface="Arial" panose="020B0604020202020204" pitchFamily="34" charset="0"/>
              </a:rPr>
              <a:t>wirtschaftlich</a:t>
            </a:r>
            <a:r>
              <a:rPr lang="de-DE" dirty="0" smtClean="0">
                <a:latin typeface="Arial" panose="020B0604020202020204" pitchFamily="34" charset="0"/>
                <a:cs typeface="Arial" panose="020B0604020202020204" pitchFamily="34" charset="0"/>
              </a:rPr>
              <a:t>.</a:t>
            </a:r>
          </a:p>
          <a:p>
            <a:pPr lvl="0"/>
            <a:endParaRPr lang="de-DE" dirty="0">
              <a:latin typeface="Arial" panose="020B0604020202020204" pitchFamily="34" charset="0"/>
              <a:cs typeface="Arial" panose="020B0604020202020204" pitchFamily="34" charset="0"/>
            </a:endParaRPr>
          </a:p>
          <a:p>
            <a:pPr marL="285750" lvl="0" indent="-285750">
              <a:buFont typeface="Arial" panose="020B0604020202020204" pitchFamily="34" charset="0"/>
              <a:buChar char="•"/>
            </a:pPr>
            <a:r>
              <a:rPr lang="de-DE" dirty="0">
                <a:latin typeface="Arial" panose="020B0604020202020204" pitchFamily="34" charset="0"/>
                <a:cs typeface="Arial" panose="020B0604020202020204" pitchFamily="34" charset="0"/>
              </a:rPr>
              <a:t>Wann sind </a:t>
            </a:r>
            <a:r>
              <a:rPr lang="de-DE" dirty="0" smtClean="0">
                <a:latin typeface="Arial" panose="020B0604020202020204" pitchFamily="34" charset="0"/>
                <a:cs typeface="Arial" panose="020B0604020202020204" pitchFamily="34" charset="0"/>
              </a:rPr>
              <a:t>andere Organisationseinheiten </a:t>
            </a:r>
            <a:r>
              <a:rPr lang="de-DE" dirty="0">
                <a:latin typeface="Arial" panose="020B0604020202020204" pitchFamily="34" charset="0"/>
                <a:cs typeface="Arial" panose="020B0604020202020204" pitchFamily="34" charset="0"/>
              </a:rPr>
              <a:t>einzubinden</a:t>
            </a:r>
            <a:r>
              <a:rPr lang="de-DE" dirty="0" smtClean="0">
                <a:latin typeface="Arial" panose="020B0604020202020204" pitchFamily="34" charset="0"/>
                <a:cs typeface="Arial" panose="020B0604020202020204" pitchFamily="34" charset="0"/>
              </a:rPr>
              <a:t>?</a:t>
            </a:r>
          </a:p>
          <a:p>
            <a:pPr lvl="0"/>
            <a:r>
              <a:rPr lang="de-DE" dirty="0" smtClean="0">
                <a:latin typeface="Arial" panose="020B0604020202020204" pitchFamily="34" charset="0"/>
                <a:cs typeface="Arial" panose="020B0604020202020204" pitchFamily="34" charset="0"/>
              </a:rPr>
              <a:t>     - z. </a:t>
            </a:r>
            <a:r>
              <a:rPr lang="de-DE" dirty="0">
                <a:latin typeface="Arial" panose="020B0604020202020204" pitchFamily="34" charset="0"/>
                <a:cs typeface="Arial" panose="020B0604020202020204" pitchFamily="34" charset="0"/>
              </a:rPr>
              <a:t>B. Personal, Beschaffung, Gebäudemanagement, </a:t>
            </a:r>
            <a:r>
              <a:rPr lang="de-DE" dirty="0" smtClean="0">
                <a:latin typeface="Arial" panose="020B0604020202020204" pitchFamily="34" charset="0"/>
                <a:cs typeface="Arial" panose="020B0604020202020204" pitchFamily="34" charset="0"/>
              </a:rPr>
              <a:t>Technik</a:t>
            </a:r>
          </a:p>
          <a:p>
            <a:pPr lvl="0"/>
            <a:endParaRPr lang="de-DE" dirty="0">
              <a:latin typeface="Arial" panose="020B0604020202020204" pitchFamily="34" charset="0"/>
              <a:cs typeface="Arial" panose="020B0604020202020204" pitchFamily="34" charset="0"/>
            </a:endParaRPr>
          </a:p>
          <a:p>
            <a:pPr marL="285750" lvl="0" indent="-285750">
              <a:buFont typeface="Arial" panose="020B0604020202020204" pitchFamily="34" charset="0"/>
              <a:buChar char="•"/>
            </a:pPr>
            <a:r>
              <a:rPr lang="de-DE" dirty="0">
                <a:latin typeface="Arial" panose="020B0604020202020204" pitchFamily="34" charset="0"/>
                <a:cs typeface="Arial" panose="020B0604020202020204" pitchFamily="34" charset="0"/>
              </a:rPr>
              <a:t>Wie vermittle ich den Prozess dem zu Beratenden?</a:t>
            </a:r>
          </a:p>
          <a:p>
            <a:endParaRPr lang="de-DE" dirty="0" smtClean="0"/>
          </a:p>
          <a:p>
            <a:endParaRPr lang="de-DE" dirty="0" smtClean="0"/>
          </a:p>
        </p:txBody>
      </p:sp>
    </p:spTree>
    <p:extLst>
      <p:ext uri="{BB962C8B-B14F-4D97-AF65-F5344CB8AC3E}">
        <p14:creationId xmlns:p14="http://schemas.microsoft.com/office/powerpoint/2010/main" val="329762816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normAutofit/>
          </a:bodyPr>
          <a:lstStyle/>
          <a:p>
            <a:r>
              <a:rPr lang="de-DE" sz="2400" dirty="0" smtClean="0">
                <a:latin typeface="Arial" pitchFamily="34" charset="0"/>
                <a:cs typeface="Arial" pitchFamily="34" charset="0"/>
              </a:rPr>
              <a:t>Die Schnittstelle Antrag - Bewirtschaftung</a:t>
            </a:r>
            <a:endParaRPr lang="de-DE" sz="2400" dirty="0">
              <a:latin typeface="Arial" pitchFamily="34" charset="0"/>
              <a:cs typeface="Arial" pitchFamily="34" charset="0"/>
            </a:endParaRPr>
          </a:p>
        </p:txBody>
      </p:sp>
      <p:sp>
        <p:nvSpPr>
          <p:cNvPr id="13" name="Foliennummernplatzhalter 12"/>
          <p:cNvSpPr>
            <a:spLocks noGrp="1"/>
          </p:cNvSpPr>
          <p:nvPr>
            <p:ph type="sldNum" sz="quarter" idx="12"/>
          </p:nvPr>
        </p:nvSpPr>
        <p:spPr/>
        <p:txBody>
          <a:bodyPr/>
          <a:lstStyle/>
          <a:p>
            <a:fld id="{1B569525-41E2-4D1E-A4BB-CEF3B62D6CCC}" type="slidenum">
              <a:rPr lang="de-DE" smtClean="0"/>
              <a:pPr/>
              <a:t>14</a:t>
            </a:fld>
            <a:endParaRPr lang="de-DE" dirty="0"/>
          </a:p>
        </p:txBody>
      </p:sp>
      <p:graphicFrame>
        <p:nvGraphicFramePr>
          <p:cNvPr id="2" name="Diagramm 1"/>
          <p:cNvGraphicFramePr/>
          <p:nvPr>
            <p:extLst>
              <p:ext uri="{D42A27DB-BD31-4B8C-83A1-F6EECF244321}">
                <p14:modId xmlns:p14="http://schemas.microsoft.com/office/powerpoint/2010/main" val="1040021720"/>
              </p:ext>
            </p:extLst>
          </p:nvPr>
        </p:nvGraphicFramePr>
        <p:xfrm>
          <a:off x="1176235" y="1101724"/>
          <a:ext cx="6415189" cy="518477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05497578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normAutofit fontScale="90000"/>
          </a:bodyPr>
          <a:lstStyle/>
          <a:p>
            <a:r>
              <a:rPr lang="de-DE" sz="2800" dirty="0" smtClean="0">
                <a:latin typeface="Arial" panose="020B0604020202020204" pitchFamily="34" charset="0"/>
                <a:cs typeface="Arial" panose="020B0604020202020204" pitchFamily="34" charset="0"/>
              </a:rPr>
              <a:t>Die Schnittstelle Antrag - Bewirtschaftung</a:t>
            </a:r>
            <a:endParaRPr lang="de-DE" sz="2800" dirty="0">
              <a:latin typeface="Arial" panose="020B0604020202020204" pitchFamily="34" charset="0"/>
              <a:cs typeface="Arial" panose="020B0604020202020204" pitchFamily="34" charset="0"/>
            </a:endParaRPr>
          </a:p>
        </p:txBody>
      </p:sp>
      <p:sp>
        <p:nvSpPr>
          <p:cNvPr id="13" name="Foliennummernplatzhalter 12"/>
          <p:cNvSpPr>
            <a:spLocks noGrp="1"/>
          </p:cNvSpPr>
          <p:nvPr>
            <p:ph type="sldNum" sz="quarter" idx="12"/>
          </p:nvPr>
        </p:nvSpPr>
        <p:spPr/>
        <p:txBody>
          <a:bodyPr/>
          <a:lstStyle/>
          <a:p>
            <a:fld id="{1B569525-41E2-4D1E-A4BB-CEF3B62D6CCC}" type="slidenum">
              <a:rPr lang="de-DE" smtClean="0"/>
              <a:pPr/>
              <a:t>15</a:t>
            </a:fld>
            <a:endParaRPr lang="de-DE" dirty="0"/>
          </a:p>
        </p:txBody>
      </p:sp>
      <p:sp>
        <p:nvSpPr>
          <p:cNvPr id="2" name="Textfeld 1"/>
          <p:cNvSpPr txBox="1"/>
          <p:nvPr/>
        </p:nvSpPr>
        <p:spPr>
          <a:xfrm>
            <a:off x="827584" y="1110503"/>
            <a:ext cx="7704856" cy="8271495"/>
          </a:xfrm>
          <a:prstGeom prst="rect">
            <a:avLst/>
          </a:prstGeom>
          <a:noFill/>
        </p:spPr>
        <p:txBody>
          <a:bodyPr wrap="square" lIns="0" tIns="0" rIns="0" bIns="0" rtlCol="0">
            <a:spAutoFit/>
          </a:bodyPr>
          <a:lstStyle/>
          <a:p>
            <a:r>
              <a:rPr lang="de-DE" sz="2000" b="1" dirty="0" smtClean="0">
                <a:solidFill>
                  <a:srgbClr val="000000"/>
                </a:solidFill>
                <a:latin typeface="Arial" panose="020B0604020202020204" pitchFamily="34" charset="0"/>
                <a:ea typeface="ＭＳ Ｐゴシック" charset="0"/>
                <a:cs typeface="Arial" panose="020B0604020202020204" pitchFamily="34" charset="0"/>
              </a:rPr>
              <a:t>Ergebnisse der Gruppenarbeit zum Thema:</a:t>
            </a:r>
          </a:p>
          <a:p>
            <a:endParaRPr lang="de-DE" sz="1600" b="1" dirty="0">
              <a:solidFill>
                <a:srgbClr val="000000"/>
              </a:solidFill>
              <a:latin typeface="Arial" panose="020B0604020202020204" pitchFamily="34" charset="0"/>
              <a:ea typeface="ＭＳ Ｐゴシック" charset="0"/>
              <a:cs typeface="Arial" panose="020B0604020202020204" pitchFamily="34" charset="0"/>
            </a:endParaRPr>
          </a:p>
          <a:p>
            <a:r>
              <a:rPr lang="de-DE" sz="1600" b="1" dirty="0" smtClean="0">
                <a:latin typeface="Arial" panose="020B0604020202020204" pitchFamily="34" charset="0"/>
                <a:cs typeface="Arial" panose="020B0604020202020204" pitchFamily="34" charset="0"/>
              </a:rPr>
              <a:t>Welche Faktoren sind wichtig für eine gute Zusammenarbeit zwischen der Antragsberatung und der Drittmittelbewirtschaftung?</a:t>
            </a:r>
          </a:p>
          <a:p>
            <a:pPr>
              <a:spcBef>
                <a:spcPts val="600"/>
              </a:spcBef>
            </a:pPr>
            <a:r>
              <a:rPr lang="de-DE" sz="1600" dirty="0" smtClean="0">
                <a:latin typeface="Arial" panose="020B0604020202020204" pitchFamily="34" charset="0"/>
                <a:cs typeface="Arial" panose="020B0604020202020204" pitchFamily="34" charset="0"/>
              </a:rPr>
              <a:t>Die im Folgenden genannten Faktoren wurden nach Häufigkeit der Nennung und Bedeutung sortiert. Die wichtigsten Faktoren sind zuerst genannt.</a:t>
            </a:r>
            <a:endParaRPr lang="de-DE" sz="1600" dirty="0">
              <a:latin typeface="Arial" panose="020B0604020202020204" pitchFamily="34" charset="0"/>
              <a:cs typeface="Arial" panose="020B0604020202020204" pitchFamily="34" charset="0"/>
            </a:endParaRPr>
          </a:p>
          <a:p>
            <a:endParaRPr lang="de-DE" dirty="0" smtClean="0">
              <a:latin typeface="Arial" panose="020B0604020202020204" pitchFamily="34" charset="0"/>
              <a:cs typeface="Arial" panose="020B0604020202020204" pitchFamily="34" charset="0"/>
            </a:endParaRPr>
          </a:p>
          <a:p>
            <a:pPr marL="342900" indent="-342900">
              <a:buFont typeface="+mj-lt"/>
              <a:buAutoNum type="arabicPeriod"/>
            </a:pPr>
            <a:r>
              <a:rPr lang="de-DE" sz="1600" b="1" dirty="0" smtClean="0">
                <a:latin typeface="Arial" panose="020B0604020202020204" pitchFamily="34" charset="0"/>
                <a:cs typeface="Arial" panose="020B0604020202020204" pitchFamily="34" charset="0"/>
              </a:rPr>
              <a:t>Räumliche Nähe</a:t>
            </a:r>
          </a:p>
          <a:p>
            <a:pPr marL="360363" lvl="1">
              <a:spcAft>
                <a:spcPts val="1200"/>
              </a:spcAft>
            </a:pPr>
            <a:r>
              <a:rPr lang="de-DE" sz="1600" dirty="0" smtClean="0">
                <a:latin typeface="Arial" panose="020B0604020202020204" pitchFamily="34" charset="0"/>
                <a:cs typeface="Arial" panose="020B0604020202020204" pitchFamily="34" charset="0"/>
              </a:rPr>
              <a:t>Wenn die Büros der Mitarbeiter/innen der betroffenen Abteilungen nahe beieinander liegen, ist dies ein entscheidender Faktor für den informellen Austausch, z.B. über Flurgespräche oder gemeinsame Mittagessen. Die räumliche Nähe und der informelle Austausch werden höher bewertet als die Zusammenführung von Antragsberatung und Drittmittelbewirtschaftung in einer Organisationseinheit.</a:t>
            </a:r>
          </a:p>
          <a:p>
            <a:pPr marL="342900" indent="-342900">
              <a:buFont typeface="+mj-lt"/>
              <a:buAutoNum type="arabicPeriod"/>
            </a:pPr>
            <a:r>
              <a:rPr lang="de-DE" sz="1600" b="1" dirty="0" smtClean="0">
                <a:latin typeface="Arial" panose="020B0604020202020204" pitchFamily="34" charset="0"/>
                <a:cs typeface="Arial" panose="020B0604020202020204" pitchFamily="34" charset="0"/>
              </a:rPr>
              <a:t>Regelmäßige Treffen</a:t>
            </a:r>
            <a:endParaRPr lang="de-DE" sz="1600" b="1" dirty="0">
              <a:latin typeface="Arial" panose="020B0604020202020204" pitchFamily="34" charset="0"/>
              <a:cs typeface="Arial" panose="020B0604020202020204" pitchFamily="34" charset="0"/>
            </a:endParaRPr>
          </a:p>
          <a:p>
            <a:pPr marL="360363"/>
            <a:r>
              <a:rPr lang="de-DE" sz="1600" dirty="0" smtClean="0">
                <a:latin typeface="Arial" panose="020B0604020202020204" pitchFamily="34" charset="0"/>
                <a:cs typeface="Arial" panose="020B0604020202020204" pitchFamily="34" charset="0"/>
              </a:rPr>
              <a:t>Regelmäßige Jour Fixe der Mitarbeiter/innen aus Antragsberatung und Drittmittelbewirtschaftung. An einer Hochschule nimmt etwa der Leiter der Drittmittelbewirtschaftung alle 14 Tage am Jour Fixe der Forschungsförderung teil. - Daneben werden auch interne Schulungen und Erfahrungsaustausche mit anderen Verwaltungsabteilungen als gewinnbringend empfunden.</a:t>
            </a:r>
          </a:p>
          <a:p>
            <a:pPr marL="360363"/>
            <a:endParaRPr lang="de-DE" sz="1600" dirty="0">
              <a:latin typeface="Arial" panose="020B0604020202020204" pitchFamily="34" charset="0"/>
              <a:cs typeface="Arial" panose="020B0604020202020204" pitchFamily="34" charset="0"/>
            </a:endParaRPr>
          </a:p>
          <a:p>
            <a:pPr marL="360363"/>
            <a:endParaRPr lang="de-DE" sz="1600" dirty="0" smtClean="0">
              <a:latin typeface="Arial" panose="020B0604020202020204" pitchFamily="34" charset="0"/>
              <a:cs typeface="Arial" panose="020B0604020202020204" pitchFamily="34" charset="0"/>
            </a:endParaRPr>
          </a:p>
          <a:p>
            <a:endParaRPr lang="de-DE" dirty="0">
              <a:latin typeface="Arial" panose="020B0604020202020204" pitchFamily="34" charset="0"/>
              <a:cs typeface="Arial" panose="020B0604020202020204" pitchFamily="34" charset="0"/>
            </a:endParaRPr>
          </a:p>
          <a:p>
            <a:endParaRPr lang="de-DE" dirty="0">
              <a:latin typeface="Arial" panose="020B0604020202020204" pitchFamily="34" charset="0"/>
              <a:cs typeface="Arial" panose="020B0604020202020204" pitchFamily="34" charset="0"/>
            </a:endParaRPr>
          </a:p>
          <a:p>
            <a:pPr marL="684000" lvl="0" indent="-504000" defTabSz="457200" fontAlgn="base">
              <a:lnSpc>
                <a:spcPts val="4475"/>
              </a:lnSpc>
              <a:buClr>
                <a:srgbClr val="FFFFFF"/>
              </a:buClr>
              <a:buSzPct val="100000"/>
              <a:buFont typeface="Wingdings" charset="2"/>
              <a:buAutoNum type="arabicPlain"/>
              <a:tabLst>
                <a:tab pos="361950" algn="l"/>
              </a:tabLst>
            </a:pPr>
            <a:endParaRPr lang="de-DE" sz="2300" dirty="0" smtClean="0">
              <a:solidFill>
                <a:srgbClr val="000000"/>
              </a:solidFill>
              <a:ea typeface="ＭＳ Ｐゴシック" charset="0"/>
            </a:endParaRPr>
          </a:p>
          <a:p>
            <a:pPr marL="684000" lvl="0" indent="-504000" defTabSz="457200" fontAlgn="base">
              <a:lnSpc>
                <a:spcPts val="4475"/>
              </a:lnSpc>
              <a:buClr>
                <a:srgbClr val="FFFFFF"/>
              </a:buClr>
              <a:buSzPct val="100000"/>
              <a:buFont typeface="Wingdings" charset="2"/>
              <a:buAutoNum type="arabicPlain"/>
              <a:tabLst>
                <a:tab pos="361950" algn="l"/>
              </a:tabLst>
            </a:pPr>
            <a:endParaRPr lang="de-DE" sz="2300" dirty="0">
              <a:solidFill>
                <a:srgbClr val="000000"/>
              </a:solidFill>
              <a:ea typeface="ＭＳ Ｐゴシック" charset="0"/>
            </a:endParaRPr>
          </a:p>
          <a:p>
            <a:pPr marL="684000" lvl="0" indent="-504000" defTabSz="457200" fontAlgn="base">
              <a:lnSpc>
                <a:spcPts val="4475"/>
              </a:lnSpc>
              <a:buClr>
                <a:srgbClr val="FFFFFF"/>
              </a:buClr>
              <a:buSzPct val="100000"/>
              <a:buFont typeface="Wingdings" charset="2"/>
              <a:buAutoNum type="arabicPlain"/>
              <a:tabLst>
                <a:tab pos="361950" algn="l"/>
              </a:tabLst>
            </a:pPr>
            <a:endParaRPr lang="de-DE" sz="2300" dirty="0">
              <a:solidFill>
                <a:srgbClr val="000000"/>
              </a:solidFill>
              <a:ea typeface="ＭＳ Ｐゴシック" charset="0"/>
            </a:endParaRPr>
          </a:p>
        </p:txBody>
      </p:sp>
    </p:spTree>
    <p:extLst>
      <p:ext uri="{BB962C8B-B14F-4D97-AF65-F5344CB8AC3E}">
        <p14:creationId xmlns:p14="http://schemas.microsoft.com/office/powerpoint/2010/main" val="147586864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normAutofit fontScale="90000"/>
          </a:bodyPr>
          <a:lstStyle/>
          <a:p>
            <a:r>
              <a:rPr lang="de-DE" sz="2800" dirty="0" smtClean="0">
                <a:latin typeface="Arial" panose="020B0604020202020204" pitchFamily="34" charset="0"/>
                <a:cs typeface="Arial" panose="020B0604020202020204" pitchFamily="34" charset="0"/>
              </a:rPr>
              <a:t>Die Schnittstelle Antrag - Bewirtschaftung</a:t>
            </a:r>
            <a:endParaRPr lang="de-DE" sz="2800" dirty="0">
              <a:latin typeface="Arial" panose="020B0604020202020204" pitchFamily="34" charset="0"/>
              <a:cs typeface="Arial" panose="020B0604020202020204" pitchFamily="34" charset="0"/>
            </a:endParaRPr>
          </a:p>
        </p:txBody>
      </p:sp>
      <p:sp>
        <p:nvSpPr>
          <p:cNvPr id="13" name="Foliennummernplatzhalter 12"/>
          <p:cNvSpPr>
            <a:spLocks noGrp="1"/>
          </p:cNvSpPr>
          <p:nvPr>
            <p:ph type="sldNum" sz="quarter" idx="12"/>
          </p:nvPr>
        </p:nvSpPr>
        <p:spPr/>
        <p:txBody>
          <a:bodyPr/>
          <a:lstStyle/>
          <a:p>
            <a:fld id="{1B569525-41E2-4D1E-A4BB-CEF3B62D6CCC}" type="slidenum">
              <a:rPr lang="de-DE" smtClean="0"/>
              <a:pPr/>
              <a:t>16</a:t>
            </a:fld>
            <a:endParaRPr lang="de-DE" dirty="0"/>
          </a:p>
        </p:txBody>
      </p:sp>
      <p:sp>
        <p:nvSpPr>
          <p:cNvPr id="3" name="Textfeld 2"/>
          <p:cNvSpPr txBox="1"/>
          <p:nvPr/>
        </p:nvSpPr>
        <p:spPr>
          <a:xfrm>
            <a:off x="827584" y="1119296"/>
            <a:ext cx="8064896" cy="5416868"/>
          </a:xfrm>
          <a:prstGeom prst="rect">
            <a:avLst/>
          </a:prstGeom>
          <a:noFill/>
        </p:spPr>
        <p:txBody>
          <a:bodyPr wrap="square" lIns="0" tIns="0" rIns="0" bIns="0" rtlCol="0">
            <a:spAutoFit/>
          </a:bodyPr>
          <a:lstStyle/>
          <a:p>
            <a:pPr marL="342900" indent="-342900">
              <a:buFont typeface="+mj-lt"/>
              <a:buAutoNum type="arabicPeriod" startAt="3"/>
            </a:pPr>
            <a:r>
              <a:rPr lang="de-DE" sz="1600" b="1" dirty="0">
                <a:latin typeface="Arial" panose="020B0604020202020204" pitchFamily="34" charset="0"/>
                <a:cs typeface="Arial" panose="020B0604020202020204" pitchFamily="34" charset="0"/>
              </a:rPr>
              <a:t>Definierte und dokumentierte Geschäftsprozesse von der Antragsberatung bis zum Projektabschluss </a:t>
            </a:r>
            <a:endParaRPr lang="de-DE" sz="1600" dirty="0">
              <a:latin typeface="Arial" panose="020B0604020202020204" pitchFamily="34" charset="0"/>
              <a:cs typeface="Arial" panose="020B0604020202020204" pitchFamily="34" charset="0"/>
            </a:endParaRPr>
          </a:p>
          <a:p>
            <a:pPr marL="360363"/>
            <a:r>
              <a:rPr lang="de-DE" sz="1600" dirty="0">
                <a:latin typeface="Arial" panose="020B0604020202020204" pitchFamily="34" charset="0"/>
                <a:cs typeface="Arial" panose="020B0604020202020204" pitchFamily="34" charset="0"/>
              </a:rPr>
              <a:t>Wichtig ist, dass Abläufe und Zuständigkeiten festgelegt sind und dass sie nach innen (d.h. innerhalb der Verwaltung) </a:t>
            </a:r>
            <a:r>
              <a:rPr lang="de-DE" sz="1600" u="sng" dirty="0">
                <a:latin typeface="Arial" panose="020B0604020202020204" pitchFamily="34" charset="0"/>
                <a:cs typeface="Arial" panose="020B0604020202020204" pitchFamily="34" charset="0"/>
              </a:rPr>
              <a:t>und</a:t>
            </a:r>
            <a:r>
              <a:rPr lang="de-DE" sz="1600" dirty="0">
                <a:latin typeface="Arial" panose="020B0604020202020204" pitchFamily="34" charset="0"/>
                <a:cs typeface="Arial" panose="020B0604020202020204" pitchFamily="34" charset="0"/>
              </a:rPr>
              <a:t> nach außen (d.h. den Forschenden gegenüber) kommuniziert werden. Als ein gut funktionierendes Beispiel wird genannt, dass neu Berufene frühzeitig über die Drittmittelgeschäftsprozesse informiert werden</a:t>
            </a:r>
            <a:r>
              <a:rPr lang="de-DE" sz="1600" dirty="0" smtClean="0">
                <a:latin typeface="Arial" panose="020B0604020202020204" pitchFamily="34" charset="0"/>
                <a:cs typeface="Arial" panose="020B0604020202020204" pitchFamily="34" charset="0"/>
              </a:rPr>
              <a:t>.</a:t>
            </a:r>
          </a:p>
          <a:p>
            <a:pPr marL="342900" indent="-342900">
              <a:buFont typeface="+mj-lt"/>
              <a:buAutoNum type="arabicPeriod" startAt="4"/>
            </a:pPr>
            <a:endParaRPr lang="de-DE" sz="1600" dirty="0">
              <a:latin typeface="Arial" panose="020B0604020202020204" pitchFamily="34" charset="0"/>
              <a:cs typeface="Arial" panose="020B0604020202020204" pitchFamily="34" charset="0"/>
            </a:endParaRPr>
          </a:p>
          <a:p>
            <a:pPr marL="342900" indent="-342900">
              <a:buFont typeface="+mj-lt"/>
              <a:buAutoNum type="arabicPeriod" startAt="4"/>
            </a:pPr>
            <a:r>
              <a:rPr lang="de-DE" sz="1600" b="1" dirty="0">
                <a:latin typeface="Arial" panose="020B0604020202020204" pitchFamily="34" charset="0"/>
                <a:cs typeface="Arial" panose="020B0604020202020204" pitchFamily="34" charset="0"/>
              </a:rPr>
              <a:t>Kick-off-Gespräche nach der Bewilligung</a:t>
            </a:r>
            <a:endParaRPr lang="de-DE" sz="1600" dirty="0">
              <a:latin typeface="Arial" panose="020B0604020202020204" pitchFamily="34" charset="0"/>
              <a:cs typeface="Arial" panose="020B0604020202020204" pitchFamily="34" charset="0"/>
            </a:endParaRPr>
          </a:p>
          <a:p>
            <a:pPr marL="360363"/>
            <a:r>
              <a:rPr lang="de-DE" sz="1600" dirty="0">
                <a:latin typeface="Arial" panose="020B0604020202020204" pitchFamily="34" charset="0"/>
                <a:cs typeface="Arial" panose="020B0604020202020204" pitchFamily="34" charset="0"/>
              </a:rPr>
              <a:t>Von solchen Auftaktgesprächen berichten insbesondere kleinere Hochschulen, an größeren Hochschulen bieten sie sich für große oder </a:t>
            </a:r>
            <a:r>
              <a:rPr lang="de-DE" sz="1600" dirty="0" smtClean="0">
                <a:latin typeface="Arial" panose="020B0604020202020204" pitchFamily="34" charset="0"/>
                <a:cs typeface="Arial" panose="020B0604020202020204" pitchFamily="34" charset="0"/>
              </a:rPr>
              <a:t>komplexe Projekte </a:t>
            </a:r>
            <a:r>
              <a:rPr lang="de-DE" sz="1600" dirty="0">
                <a:latin typeface="Arial" panose="020B0604020202020204" pitchFamily="34" charset="0"/>
                <a:cs typeface="Arial" panose="020B0604020202020204" pitchFamily="34" charset="0"/>
              </a:rPr>
              <a:t>an. Der Teilnehmerkreis ist unterschiedlich: Genannt werden Projektverantwortlicher, Projektmitarbeiter, Mitarbeiter Personalabteilung, Drittmittelsachbearbeiter, Forschungsreferent. Die Kick-offs können u.a. der Projektübergabe zwischen Forschungsreferent und Drittmittelsachbearbeiter dienen, oder auch einer Einführung in das Thema „Wie funktioniert Verwaltung</a:t>
            </a:r>
            <a:r>
              <a:rPr lang="de-DE" sz="1600" dirty="0" smtClean="0">
                <a:latin typeface="Arial" panose="020B0604020202020204" pitchFamily="34" charset="0"/>
                <a:cs typeface="Arial" panose="020B0604020202020204" pitchFamily="34" charset="0"/>
              </a:rPr>
              <a:t>?“.</a:t>
            </a:r>
            <a:endParaRPr lang="de-DE" sz="1600" dirty="0">
              <a:latin typeface="Arial" panose="020B0604020202020204" pitchFamily="34" charset="0"/>
              <a:cs typeface="Arial" panose="020B0604020202020204" pitchFamily="34" charset="0"/>
            </a:endParaRPr>
          </a:p>
          <a:p>
            <a:r>
              <a:rPr lang="de-DE" sz="1600" dirty="0">
                <a:latin typeface="Arial" panose="020B0604020202020204" pitchFamily="34" charset="0"/>
                <a:cs typeface="Arial" panose="020B0604020202020204" pitchFamily="34" charset="0"/>
              </a:rPr>
              <a:t> </a:t>
            </a:r>
          </a:p>
          <a:p>
            <a:pPr marL="342900" indent="-342900">
              <a:buFont typeface="+mj-lt"/>
              <a:buAutoNum type="arabicPeriod" startAt="5"/>
            </a:pPr>
            <a:r>
              <a:rPr lang="de-DE" sz="1600" b="1" dirty="0">
                <a:latin typeface="Arial" panose="020B0604020202020204" pitchFamily="34" charset="0"/>
                <a:cs typeface="Arial" panose="020B0604020202020204" pitchFamily="34" charset="0"/>
              </a:rPr>
              <a:t>Tandem-Betreuung bei Großprojekten</a:t>
            </a:r>
            <a:endParaRPr lang="de-DE" sz="1600" dirty="0">
              <a:latin typeface="Arial" panose="020B0604020202020204" pitchFamily="34" charset="0"/>
              <a:cs typeface="Arial" panose="020B0604020202020204" pitchFamily="34" charset="0"/>
            </a:endParaRPr>
          </a:p>
          <a:p>
            <a:pPr marL="360363"/>
            <a:r>
              <a:rPr lang="de-DE" sz="1600" dirty="0" smtClean="0">
                <a:latin typeface="Arial" panose="020B0604020202020204" pitchFamily="34" charset="0"/>
                <a:cs typeface="Arial" panose="020B0604020202020204" pitchFamily="34" charset="0"/>
              </a:rPr>
              <a:t>Tandem-Betreuung </a:t>
            </a:r>
            <a:r>
              <a:rPr lang="de-DE" sz="1600" dirty="0" smtClean="0">
                <a:latin typeface="Arial" panose="020B0604020202020204" pitchFamily="34" charset="0"/>
                <a:cs typeface="Arial" panose="020B0604020202020204" pitchFamily="34" charset="0"/>
              </a:rPr>
              <a:t>bedeutet hier</a:t>
            </a:r>
            <a:r>
              <a:rPr lang="de-DE" sz="1600" dirty="0">
                <a:latin typeface="Arial" panose="020B0604020202020204" pitchFamily="34" charset="0"/>
                <a:cs typeface="Arial" panose="020B0604020202020204" pitchFamily="34" charset="0"/>
              </a:rPr>
              <a:t>, </a:t>
            </a:r>
            <a:r>
              <a:rPr lang="de-DE" sz="1600" dirty="0" smtClean="0">
                <a:latin typeface="Arial" panose="020B0604020202020204" pitchFamily="34" charset="0"/>
                <a:cs typeface="Arial" panose="020B0604020202020204" pitchFamily="34" charset="0"/>
              </a:rPr>
              <a:t>dass der </a:t>
            </a:r>
            <a:r>
              <a:rPr lang="de-DE" sz="1600" dirty="0">
                <a:latin typeface="Arial" panose="020B0604020202020204" pitchFamily="34" charset="0"/>
                <a:cs typeface="Arial" panose="020B0604020202020204" pitchFamily="34" charset="0"/>
              </a:rPr>
              <a:t>Projektverantwortliche bei Großprojekten </a:t>
            </a:r>
            <a:r>
              <a:rPr lang="de-DE" sz="1600" dirty="0" smtClean="0">
                <a:latin typeface="Arial" panose="020B0604020202020204" pitchFamily="34" charset="0"/>
                <a:cs typeface="Arial" panose="020B0604020202020204" pitchFamily="34" charset="0"/>
              </a:rPr>
              <a:t>nach </a:t>
            </a:r>
            <a:r>
              <a:rPr lang="de-DE" sz="1600" dirty="0">
                <a:latin typeface="Arial" panose="020B0604020202020204" pitchFamily="34" charset="0"/>
                <a:cs typeface="Arial" panose="020B0604020202020204" pitchFamily="34" charset="0"/>
              </a:rPr>
              <a:t>dem Motto „</a:t>
            </a:r>
            <a:r>
              <a:rPr lang="de-DE" sz="1600" dirty="0" err="1">
                <a:latin typeface="Arial" panose="020B0604020202020204" pitchFamily="34" charset="0"/>
                <a:cs typeface="Arial" panose="020B0604020202020204" pitchFamily="34" charset="0"/>
              </a:rPr>
              <a:t>One</a:t>
            </a:r>
            <a:r>
              <a:rPr lang="de-DE" sz="1600" dirty="0">
                <a:latin typeface="Arial" panose="020B0604020202020204" pitchFamily="34" charset="0"/>
                <a:cs typeface="Arial" panose="020B0604020202020204" pitchFamily="34" charset="0"/>
              </a:rPr>
              <a:t> </a:t>
            </a:r>
            <a:r>
              <a:rPr lang="de-DE" sz="1600" dirty="0" err="1">
                <a:latin typeface="Arial" panose="020B0604020202020204" pitchFamily="34" charset="0"/>
                <a:cs typeface="Arial" panose="020B0604020202020204" pitchFamily="34" charset="0"/>
              </a:rPr>
              <a:t>face</a:t>
            </a:r>
            <a:r>
              <a:rPr lang="de-DE" sz="1600" dirty="0">
                <a:latin typeface="Arial" panose="020B0604020202020204" pitchFamily="34" charset="0"/>
                <a:cs typeface="Arial" panose="020B0604020202020204" pitchFamily="34" charset="0"/>
              </a:rPr>
              <a:t> </a:t>
            </a:r>
            <a:r>
              <a:rPr lang="de-DE" sz="1600" dirty="0" err="1">
                <a:latin typeface="Arial" panose="020B0604020202020204" pitchFamily="34" charset="0"/>
                <a:cs typeface="Arial" panose="020B0604020202020204" pitchFamily="34" charset="0"/>
              </a:rPr>
              <a:t>to</a:t>
            </a:r>
            <a:r>
              <a:rPr lang="de-DE" sz="1600" dirty="0">
                <a:latin typeface="Arial" panose="020B0604020202020204" pitchFamily="34" charset="0"/>
                <a:cs typeface="Arial" panose="020B0604020202020204" pitchFamily="34" charset="0"/>
              </a:rPr>
              <a:t> </a:t>
            </a:r>
            <a:r>
              <a:rPr lang="de-DE" sz="1600" dirty="0" err="1">
                <a:latin typeface="Arial" panose="020B0604020202020204" pitchFamily="34" charset="0"/>
                <a:cs typeface="Arial" panose="020B0604020202020204" pitchFamily="34" charset="0"/>
              </a:rPr>
              <a:t>the</a:t>
            </a:r>
            <a:r>
              <a:rPr lang="de-DE" sz="1600" dirty="0">
                <a:latin typeface="Arial" panose="020B0604020202020204" pitchFamily="34" charset="0"/>
                <a:cs typeface="Arial" panose="020B0604020202020204" pitchFamily="34" charset="0"/>
              </a:rPr>
              <a:t> </a:t>
            </a:r>
            <a:r>
              <a:rPr lang="de-DE" sz="1600" dirty="0" err="1" smtClean="0">
                <a:latin typeface="Arial" panose="020B0604020202020204" pitchFamily="34" charset="0"/>
                <a:cs typeface="Arial" panose="020B0604020202020204" pitchFamily="34" charset="0"/>
              </a:rPr>
              <a:t>customer</a:t>
            </a:r>
            <a:r>
              <a:rPr lang="de-DE" sz="1600" dirty="0" smtClean="0">
                <a:latin typeface="Arial" panose="020B0604020202020204" pitchFamily="34" charset="0"/>
                <a:cs typeface="Arial" panose="020B0604020202020204" pitchFamily="34" charset="0"/>
              </a:rPr>
              <a:t>“ </a:t>
            </a:r>
            <a:r>
              <a:rPr lang="de-DE" sz="1600" dirty="0" smtClean="0">
                <a:latin typeface="Arial" panose="020B0604020202020204" pitchFamily="34" charset="0"/>
                <a:cs typeface="Arial" panose="020B0604020202020204" pitchFamily="34" charset="0"/>
              </a:rPr>
              <a:t>jeweils </a:t>
            </a:r>
            <a:r>
              <a:rPr lang="de-DE" sz="1600" dirty="0">
                <a:latin typeface="Arial" panose="020B0604020202020204" pitchFamily="34" charset="0"/>
                <a:cs typeface="Arial" panose="020B0604020202020204" pitchFamily="34" charset="0"/>
              </a:rPr>
              <a:t>einen festen Ansprechpartner aus Antragsberatung und </a:t>
            </a:r>
            <a:r>
              <a:rPr lang="de-DE" sz="1600" dirty="0">
                <a:latin typeface="Arial" panose="020B0604020202020204" pitchFamily="34" charset="0"/>
                <a:cs typeface="Arial" panose="020B0604020202020204" pitchFamily="34" charset="0"/>
              </a:rPr>
              <a:t>Drittmittelbewirtschaftung </a:t>
            </a:r>
            <a:r>
              <a:rPr lang="de-DE" sz="1600" dirty="0" smtClean="0">
                <a:latin typeface="Arial" panose="020B0604020202020204" pitchFamily="34" charset="0"/>
                <a:cs typeface="Arial" panose="020B0604020202020204" pitchFamily="34" charset="0"/>
              </a:rPr>
              <a:t>erhält. </a:t>
            </a:r>
            <a:r>
              <a:rPr lang="de-DE" sz="1600" dirty="0">
                <a:latin typeface="Arial" panose="020B0604020202020204" pitchFamily="34" charset="0"/>
                <a:cs typeface="Arial" panose="020B0604020202020204" pitchFamily="34" charset="0"/>
              </a:rPr>
              <a:t>Diese beiden Ansprechpartner regeln alle Dinge, die in der Verwaltung zu klären sind. </a:t>
            </a:r>
          </a:p>
          <a:p>
            <a:pPr>
              <a:spcAft>
                <a:spcPts val="1000"/>
              </a:spcAft>
              <a:buClr>
                <a:schemeClr val="tx2"/>
              </a:buClr>
              <a:buSzPct val="115000"/>
            </a:pPr>
            <a:endParaRPr lang="de-DE" sz="1600" dirty="0" err="1"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61018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normAutofit fontScale="90000"/>
          </a:bodyPr>
          <a:lstStyle/>
          <a:p>
            <a:r>
              <a:rPr lang="de-DE" sz="2800" dirty="0" smtClean="0">
                <a:latin typeface="Arial" panose="020B0604020202020204" pitchFamily="34" charset="0"/>
                <a:cs typeface="Arial" panose="020B0604020202020204" pitchFamily="34" charset="0"/>
              </a:rPr>
              <a:t>Die Schnittstelle Antrag - Bewirtschaftung</a:t>
            </a:r>
            <a:endParaRPr lang="de-DE" sz="2800" dirty="0">
              <a:latin typeface="Arial" panose="020B0604020202020204" pitchFamily="34" charset="0"/>
              <a:cs typeface="Arial" panose="020B0604020202020204" pitchFamily="34" charset="0"/>
            </a:endParaRPr>
          </a:p>
        </p:txBody>
      </p:sp>
      <p:sp>
        <p:nvSpPr>
          <p:cNvPr id="13" name="Foliennummernplatzhalter 12"/>
          <p:cNvSpPr>
            <a:spLocks noGrp="1"/>
          </p:cNvSpPr>
          <p:nvPr>
            <p:ph type="sldNum" sz="quarter" idx="12"/>
          </p:nvPr>
        </p:nvSpPr>
        <p:spPr/>
        <p:txBody>
          <a:bodyPr/>
          <a:lstStyle/>
          <a:p>
            <a:fld id="{1B569525-41E2-4D1E-A4BB-CEF3B62D6CCC}" type="slidenum">
              <a:rPr lang="de-DE" smtClean="0"/>
              <a:pPr/>
              <a:t>17</a:t>
            </a:fld>
            <a:endParaRPr lang="de-DE" dirty="0"/>
          </a:p>
        </p:txBody>
      </p:sp>
      <p:sp>
        <p:nvSpPr>
          <p:cNvPr id="2" name="Textfeld 1"/>
          <p:cNvSpPr txBox="1"/>
          <p:nvPr/>
        </p:nvSpPr>
        <p:spPr>
          <a:xfrm>
            <a:off x="827584" y="1110503"/>
            <a:ext cx="7704856" cy="8194551"/>
          </a:xfrm>
          <a:prstGeom prst="rect">
            <a:avLst/>
          </a:prstGeom>
          <a:noFill/>
        </p:spPr>
        <p:txBody>
          <a:bodyPr wrap="square" lIns="0" tIns="0" rIns="0" bIns="0" rtlCol="0">
            <a:spAutoFit/>
          </a:bodyPr>
          <a:lstStyle/>
          <a:p>
            <a:pPr marL="342900" indent="-342900">
              <a:buFont typeface="+mj-lt"/>
              <a:buAutoNum type="arabicPeriod" startAt="6"/>
            </a:pPr>
            <a:r>
              <a:rPr lang="de-DE" sz="1600" b="1" dirty="0" smtClean="0">
                <a:latin typeface="Arial" panose="020B0604020202020204" pitchFamily="34" charset="0"/>
                <a:cs typeface="Arial" panose="020B0604020202020204" pitchFamily="34" charset="0"/>
              </a:rPr>
              <a:t>Verbesserte Informationsflüsse durch elektronische Dokumentenablagen bzw. Tools – Beispiele: </a:t>
            </a:r>
          </a:p>
          <a:p>
            <a:pPr marL="285750" indent="-285750">
              <a:buFont typeface="Wingdings" panose="05000000000000000000" pitchFamily="2" charset="2"/>
              <a:buChar char="Ø"/>
            </a:pPr>
            <a:endParaRPr lang="de-DE" sz="1600" dirty="0">
              <a:latin typeface="Arial" panose="020B0604020202020204" pitchFamily="34" charset="0"/>
              <a:cs typeface="Arial" panose="020B0604020202020204" pitchFamily="34" charset="0"/>
            </a:endParaRPr>
          </a:p>
          <a:p>
            <a:r>
              <a:rPr lang="de-DE" sz="1600" i="1" dirty="0" smtClean="0">
                <a:latin typeface="Arial" panose="020B0604020202020204" pitchFamily="34" charset="0"/>
                <a:cs typeface="Arial" panose="020B0604020202020204" pitchFamily="34" charset="0"/>
              </a:rPr>
              <a:t>Gemeinsamer Dokumentenzugang </a:t>
            </a:r>
          </a:p>
          <a:p>
            <a:pPr marL="273050">
              <a:spcAft>
                <a:spcPts val="600"/>
              </a:spcAft>
            </a:pPr>
            <a:r>
              <a:rPr lang="de-DE" sz="1600" dirty="0" smtClean="0">
                <a:latin typeface="Arial" panose="020B0604020202020204" pitchFamily="34" charset="0"/>
                <a:cs typeface="Arial" panose="020B0604020202020204" pitchFamily="34" charset="0"/>
              </a:rPr>
              <a:t>Alle Formulare bzw. Dokumente für den Drittmittelbereich sind </a:t>
            </a:r>
            <a:r>
              <a:rPr lang="de-DE" sz="1600" dirty="0" smtClean="0">
                <a:latin typeface="Arial" panose="020B0604020202020204" pitchFamily="34" charset="0"/>
                <a:cs typeface="Arial" panose="020B0604020202020204" pitchFamily="34" charset="0"/>
              </a:rPr>
              <a:t>über gemeinsame Dateiablagen sowohl </a:t>
            </a:r>
            <a:r>
              <a:rPr lang="de-DE" sz="1600" dirty="0" smtClean="0">
                <a:latin typeface="Arial" panose="020B0604020202020204" pitchFamily="34" charset="0"/>
                <a:cs typeface="Arial" panose="020B0604020202020204" pitchFamily="34" charset="0"/>
              </a:rPr>
              <a:t>für die Mitarbeiter/innen der Antragsberatung als auch der Drittmittelbewirtschaftung zugänglich.</a:t>
            </a:r>
            <a:endParaRPr lang="de-DE" sz="1600" b="1" i="1" dirty="0">
              <a:latin typeface="Arial" panose="020B0604020202020204" pitchFamily="34" charset="0"/>
              <a:cs typeface="Arial" panose="020B0604020202020204" pitchFamily="34" charset="0"/>
            </a:endParaRPr>
          </a:p>
          <a:p>
            <a:r>
              <a:rPr lang="de-DE" sz="1600" i="1" dirty="0">
                <a:latin typeface="Arial" panose="020B0604020202020204" pitchFamily="34" charset="0"/>
                <a:cs typeface="Arial" panose="020B0604020202020204" pitchFamily="34" charset="0"/>
              </a:rPr>
              <a:t>Elektronische </a:t>
            </a:r>
            <a:r>
              <a:rPr lang="de-DE" sz="1600" i="1" dirty="0" smtClean="0">
                <a:latin typeface="Arial" panose="020B0604020202020204" pitchFamily="34" charset="0"/>
                <a:cs typeface="Arial" panose="020B0604020202020204" pitchFamily="34" charset="0"/>
              </a:rPr>
              <a:t>Drittmittelakte</a:t>
            </a:r>
          </a:p>
          <a:p>
            <a:pPr marL="273050">
              <a:spcAft>
                <a:spcPts val="600"/>
              </a:spcAft>
            </a:pPr>
            <a:r>
              <a:rPr lang="de-DE" sz="1600" dirty="0" smtClean="0">
                <a:latin typeface="Arial" panose="020B0604020202020204" pitchFamily="34" charset="0"/>
                <a:cs typeface="Arial" panose="020B0604020202020204" pitchFamily="34" charset="0"/>
              </a:rPr>
              <a:t>Alle Dokumente zu einem Projekt insbesondere in der Drittmittelbewirtschaftung werden elektronisch in einer elektronischen Drittmittelakte abgelegt und sind </a:t>
            </a:r>
            <a:r>
              <a:rPr lang="de-DE" sz="1600" dirty="0" smtClean="0">
                <a:latin typeface="Arial" panose="020B0604020202020204" pitchFamily="34" charset="0"/>
                <a:cs typeface="Arial" panose="020B0604020202020204" pitchFamily="34" charset="0"/>
              </a:rPr>
              <a:t>sowohl </a:t>
            </a:r>
            <a:r>
              <a:rPr lang="de-DE" sz="1600" dirty="0" smtClean="0">
                <a:latin typeface="Arial" panose="020B0604020202020204" pitchFamily="34" charset="0"/>
                <a:cs typeface="Arial" panose="020B0604020202020204" pitchFamily="34" charset="0"/>
              </a:rPr>
              <a:t>für die Mitarbeiter der Antragsberatung als auch der Drittmittelbewirtschaftung zugänglich.</a:t>
            </a:r>
            <a:endParaRPr lang="de-DE" sz="1600" dirty="0">
              <a:latin typeface="Arial" panose="020B0604020202020204" pitchFamily="34" charset="0"/>
              <a:cs typeface="Arial" panose="020B0604020202020204" pitchFamily="34" charset="0"/>
            </a:endParaRPr>
          </a:p>
          <a:p>
            <a:r>
              <a:rPr lang="de-DE" sz="1600" i="1" dirty="0" smtClean="0">
                <a:latin typeface="Arial" panose="020B0604020202020204" pitchFamily="34" charset="0"/>
                <a:cs typeface="Arial" panose="020B0604020202020204" pitchFamily="34" charset="0"/>
              </a:rPr>
              <a:t>Elektronisches Tool für Antragsanmeldungen </a:t>
            </a:r>
          </a:p>
          <a:p>
            <a:pPr marL="273050"/>
            <a:r>
              <a:rPr lang="de-DE" sz="1600" dirty="0" smtClean="0">
                <a:latin typeface="Arial" panose="020B0604020202020204" pitchFamily="34" charset="0"/>
                <a:cs typeface="Arial" panose="020B0604020202020204" pitchFamily="34" charset="0"/>
              </a:rPr>
              <a:t>Bei der Universität, bei der dies im Einsatz ist, soll die Meldung eines Antrags über dieses Tool 14 Tage vor Einreichungstermin </a:t>
            </a:r>
            <a:r>
              <a:rPr lang="de-DE" sz="1600" dirty="0" smtClean="0">
                <a:latin typeface="Arial" panose="020B0604020202020204" pitchFamily="34" charset="0"/>
                <a:cs typeface="Arial" panose="020B0604020202020204" pitchFamily="34" charset="0"/>
              </a:rPr>
              <a:t>erfolgen. Bei </a:t>
            </a:r>
            <a:r>
              <a:rPr lang="de-DE" sz="1600" dirty="0" smtClean="0">
                <a:latin typeface="Arial" panose="020B0604020202020204" pitchFamily="34" charset="0"/>
                <a:cs typeface="Arial" panose="020B0604020202020204" pitchFamily="34" charset="0"/>
              </a:rPr>
              <a:t>INTEREG-Projekten ist dies verpflichtend, bei anderen Anträgen optional. Das Tool dient auch der Zusammenführung </a:t>
            </a:r>
            <a:r>
              <a:rPr lang="de-DE" sz="1600" dirty="0">
                <a:latin typeface="Arial" panose="020B0604020202020204" pitchFamily="34" charset="0"/>
                <a:cs typeface="Arial" panose="020B0604020202020204" pitchFamily="34" charset="0"/>
              </a:rPr>
              <a:t>von ähnlichen </a:t>
            </a:r>
            <a:r>
              <a:rPr lang="de-DE" sz="1600" dirty="0" smtClean="0">
                <a:latin typeface="Arial" panose="020B0604020202020204" pitchFamily="34" charset="0"/>
                <a:cs typeface="Arial" panose="020B0604020202020204" pitchFamily="34" charset="0"/>
              </a:rPr>
              <a:t>Anträgen aus verschiedenen Instituten. Die Forschenden loggen sich mit einer Kennung ein und füllen ein Formular aus, das dann in eine Datenbank ausgelesen wird. Die Datenbank kann von Drittmittelsachbearbeitern und Forschungsreferenten eingesehen werden.</a:t>
            </a:r>
            <a:endParaRPr lang="de-DE" sz="1600" dirty="0">
              <a:latin typeface="Arial" panose="020B0604020202020204" pitchFamily="34" charset="0"/>
              <a:cs typeface="Arial" panose="020B0604020202020204" pitchFamily="34" charset="0"/>
            </a:endParaRPr>
          </a:p>
          <a:p>
            <a:endParaRPr lang="de-DE" dirty="0" smtClean="0">
              <a:latin typeface="Arial" panose="020B0604020202020204" pitchFamily="34" charset="0"/>
              <a:cs typeface="Arial" panose="020B0604020202020204" pitchFamily="34" charset="0"/>
            </a:endParaRPr>
          </a:p>
          <a:p>
            <a:pPr marL="285750" indent="-285750">
              <a:buFont typeface="Wingdings" panose="05000000000000000000" pitchFamily="2" charset="2"/>
              <a:buChar char="Ø"/>
            </a:pPr>
            <a:endParaRPr lang="de-DE" dirty="0" smtClean="0">
              <a:latin typeface="Arial" panose="020B0604020202020204" pitchFamily="34" charset="0"/>
              <a:cs typeface="Arial" panose="020B0604020202020204" pitchFamily="34" charset="0"/>
            </a:endParaRPr>
          </a:p>
          <a:p>
            <a:pPr marL="285750" indent="-285750">
              <a:buFont typeface="Wingdings" panose="05000000000000000000" pitchFamily="2" charset="2"/>
              <a:buChar char="Ø"/>
            </a:pPr>
            <a:endParaRPr lang="de-DE" dirty="0">
              <a:latin typeface="Arial" panose="020B0604020202020204" pitchFamily="34" charset="0"/>
              <a:cs typeface="Arial" panose="020B0604020202020204" pitchFamily="34" charset="0"/>
            </a:endParaRPr>
          </a:p>
          <a:p>
            <a:pPr marL="285750" indent="-285750">
              <a:buFont typeface="Wingdings" panose="05000000000000000000" pitchFamily="2" charset="2"/>
              <a:buChar char="Ø"/>
            </a:pPr>
            <a:endParaRPr lang="de-DE" dirty="0" smtClean="0">
              <a:latin typeface="Arial" panose="020B0604020202020204" pitchFamily="34" charset="0"/>
              <a:cs typeface="Arial" panose="020B0604020202020204" pitchFamily="34" charset="0"/>
            </a:endParaRPr>
          </a:p>
          <a:p>
            <a:pPr marL="285750" indent="-285750">
              <a:buFont typeface="Wingdings" panose="05000000000000000000" pitchFamily="2" charset="2"/>
              <a:buChar char="Ø"/>
            </a:pPr>
            <a:endParaRPr lang="de-DE" dirty="0">
              <a:latin typeface="Arial" panose="020B0604020202020204" pitchFamily="34" charset="0"/>
              <a:cs typeface="Arial" panose="020B0604020202020204" pitchFamily="34" charset="0"/>
            </a:endParaRPr>
          </a:p>
          <a:p>
            <a:pPr marL="684000" lvl="0" indent="-504000" defTabSz="457200" fontAlgn="base">
              <a:lnSpc>
                <a:spcPts val="4475"/>
              </a:lnSpc>
              <a:buClr>
                <a:srgbClr val="FFFFFF"/>
              </a:buClr>
              <a:buSzPct val="100000"/>
              <a:buFont typeface="Wingdings" charset="2"/>
              <a:buAutoNum type="arabicPlain"/>
              <a:tabLst>
                <a:tab pos="361950" algn="l"/>
              </a:tabLst>
            </a:pPr>
            <a:endParaRPr lang="de-DE" sz="2300" dirty="0" smtClean="0">
              <a:solidFill>
                <a:srgbClr val="000000"/>
              </a:solidFill>
              <a:ea typeface="ＭＳ Ｐゴシック" charset="0"/>
            </a:endParaRPr>
          </a:p>
          <a:p>
            <a:pPr marL="684000" lvl="0" indent="-504000" defTabSz="457200" fontAlgn="base">
              <a:lnSpc>
                <a:spcPts val="4475"/>
              </a:lnSpc>
              <a:buClr>
                <a:srgbClr val="FFFFFF"/>
              </a:buClr>
              <a:buSzPct val="100000"/>
              <a:buFont typeface="Wingdings" charset="2"/>
              <a:buAutoNum type="arabicPlain"/>
              <a:tabLst>
                <a:tab pos="361950" algn="l"/>
              </a:tabLst>
            </a:pPr>
            <a:endParaRPr lang="de-DE" sz="2300" dirty="0">
              <a:solidFill>
                <a:srgbClr val="000000"/>
              </a:solidFill>
              <a:ea typeface="ＭＳ Ｐゴシック" charset="0"/>
            </a:endParaRPr>
          </a:p>
          <a:p>
            <a:pPr marL="684000" lvl="0" indent="-504000" defTabSz="457200" fontAlgn="base">
              <a:lnSpc>
                <a:spcPts val="4475"/>
              </a:lnSpc>
              <a:buClr>
                <a:srgbClr val="FFFFFF"/>
              </a:buClr>
              <a:buSzPct val="100000"/>
              <a:buFont typeface="Wingdings" charset="2"/>
              <a:buAutoNum type="arabicPlain"/>
              <a:tabLst>
                <a:tab pos="361950" algn="l"/>
              </a:tabLst>
            </a:pPr>
            <a:endParaRPr lang="de-DE" sz="2300" dirty="0">
              <a:solidFill>
                <a:srgbClr val="000000"/>
              </a:solidFill>
              <a:ea typeface="ＭＳ Ｐゴシック" charset="0"/>
            </a:endParaRPr>
          </a:p>
        </p:txBody>
      </p:sp>
    </p:spTree>
    <p:extLst>
      <p:ext uri="{BB962C8B-B14F-4D97-AF65-F5344CB8AC3E}">
        <p14:creationId xmlns:p14="http://schemas.microsoft.com/office/powerpoint/2010/main" val="137199044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normAutofit fontScale="90000"/>
          </a:bodyPr>
          <a:lstStyle/>
          <a:p>
            <a:r>
              <a:rPr lang="de-DE" sz="2800" dirty="0" smtClean="0">
                <a:latin typeface="Arial" panose="020B0604020202020204" pitchFamily="34" charset="0"/>
                <a:cs typeface="Arial" panose="020B0604020202020204" pitchFamily="34" charset="0"/>
              </a:rPr>
              <a:t>Die Schnittstelle Antrag - Bewirtschaftung</a:t>
            </a:r>
            <a:endParaRPr lang="de-DE" sz="2800" dirty="0">
              <a:latin typeface="Arial" panose="020B0604020202020204" pitchFamily="34" charset="0"/>
              <a:cs typeface="Arial" panose="020B0604020202020204" pitchFamily="34" charset="0"/>
            </a:endParaRPr>
          </a:p>
        </p:txBody>
      </p:sp>
      <p:sp>
        <p:nvSpPr>
          <p:cNvPr id="13" name="Foliennummernplatzhalter 12"/>
          <p:cNvSpPr>
            <a:spLocks noGrp="1"/>
          </p:cNvSpPr>
          <p:nvPr>
            <p:ph type="sldNum" sz="quarter" idx="12"/>
          </p:nvPr>
        </p:nvSpPr>
        <p:spPr/>
        <p:txBody>
          <a:bodyPr/>
          <a:lstStyle/>
          <a:p>
            <a:fld id="{1B569525-41E2-4D1E-A4BB-CEF3B62D6CCC}" type="slidenum">
              <a:rPr lang="de-DE" smtClean="0"/>
              <a:pPr/>
              <a:t>18</a:t>
            </a:fld>
            <a:endParaRPr lang="de-DE" dirty="0"/>
          </a:p>
        </p:txBody>
      </p:sp>
      <p:sp>
        <p:nvSpPr>
          <p:cNvPr id="2" name="Textfeld 1"/>
          <p:cNvSpPr txBox="1"/>
          <p:nvPr/>
        </p:nvSpPr>
        <p:spPr>
          <a:xfrm>
            <a:off x="827584" y="1110503"/>
            <a:ext cx="7704856" cy="7240444"/>
          </a:xfrm>
          <a:prstGeom prst="rect">
            <a:avLst/>
          </a:prstGeom>
          <a:noFill/>
        </p:spPr>
        <p:txBody>
          <a:bodyPr wrap="square" lIns="0" tIns="0" rIns="0" bIns="0" rtlCol="0">
            <a:spAutoFit/>
          </a:bodyPr>
          <a:lstStyle/>
          <a:p>
            <a:pPr marL="342900" indent="-342900">
              <a:buFont typeface="+mj-lt"/>
              <a:buAutoNum type="arabicPeriod" startAt="7"/>
            </a:pPr>
            <a:r>
              <a:rPr lang="de-DE" sz="1600" b="1" dirty="0" smtClean="0">
                <a:latin typeface="Arial" panose="020B0604020202020204" pitchFamily="34" charset="0"/>
                <a:cs typeface="Arial" panose="020B0604020202020204" pitchFamily="34" charset="0"/>
              </a:rPr>
              <a:t>Leitfäden bzw. FAQ</a:t>
            </a:r>
          </a:p>
          <a:p>
            <a:pPr marL="273050">
              <a:spcAft>
                <a:spcPts val="1200"/>
              </a:spcAft>
            </a:pPr>
            <a:r>
              <a:rPr lang="de-DE" sz="1600" dirty="0" smtClean="0">
                <a:latin typeface="Arial" panose="020B0604020202020204" pitchFamily="34" charset="0"/>
                <a:cs typeface="Arial" panose="020B0604020202020204" pitchFamily="34" charset="0"/>
              </a:rPr>
              <a:t>Gemeint sind Leitfäden bzw. FAQ für Drittmittelprojekte von der Antragstellung über die Bewirtschaftung bis zum Projektabschluss. Sie können eine Form der Dokumentation der Drittmittelgeschäftsprozesse darstellen, müssen jedoch nicht an die Geschäftsprozesse gekoppelt sein. Die Teilnehmenden berichten, dass Leitfäden und FAQ im Intranet in der Regel von den Forschenden nicht gelesen werden. </a:t>
            </a:r>
            <a:r>
              <a:rPr lang="de-DE" sz="1600" dirty="0" smtClean="0">
                <a:latin typeface="Arial" panose="020B0604020202020204" pitchFamily="34" charset="0"/>
                <a:cs typeface="Arial" panose="020B0604020202020204" pitchFamily="34" charset="0"/>
              </a:rPr>
              <a:t>Größere Bedeutung haben sie für die interne Kommunikation in der Verwaltung, d.h. für </a:t>
            </a:r>
            <a:r>
              <a:rPr lang="de-DE" sz="1600" dirty="0" smtClean="0">
                <a:latin typeface="Arial" panose="020B0604020202020204" pitchFamily="34" charset="0"/>
                <a:cs typeface="Arial" panose="020B0604020202020204" pitchFamily="34" charset="0"/>
              </a:rPr>
              <a:t>das Drittmittelmanagement </a:t>
            </a:r>
            <a:r>
              <a:rPr lang="de-DE" sz="1600" dirty="0" smtClean="0">
                <a:latin typeface="Arial" panose="020B0604020202020204" pitchFamily="34" charset="0"/>
                <a:cs typeface="Arial" panose="020B0604020202020204" pitchFamily="34" charset="0"/>
              </a:rPr>
              <a:t>und die Antragsberatung, </a:t>
            </a:r>
            <a:r>
              <a:rPr lang="de-DE" sz="1600" dirty="0" smtClean="0">
                <a:latin typeface="Arial" panose="020B0604020202020204" pitchFamily="34" charset="0"/>
                <a:cs typeface="Arial" panose="020B0604020202020204" pitchFamily="34" charset="0"/>
              </a:rPr>
              <a:t>weil sie dazu beitragen, </a:t>
            </a:r>
            <a:r>
              <a:rPr lang="de-DE" sz="1600" dirty="0">
                <a:latin typeface="Arial" panose="020B0604020202020204" pitchFamily="34" charset="0"/>
                <a:cs typeface="Arial" panose="020B0604020202020204" pitchFamily="34" charset="0"/>
              </a:rPr>
              <a:t>einheitliche </a:t>
            </a:r>
            <a:r>
              <a:rPr lang="de-DE" sz="1600" dirty="0" smtClean="0">
                <a:latin typeface="Arial" panose="020B0604020202020204" pitchFamily="34" charset="0"/>
                <a:cs typeface="Arial" panose="020B0604020202020204" pitchFamily="34" charset="0"/>
              </a:rPr>
              <a:t>Verfahrensweisen sicherzustellen.</a:t>
            </a:r>
            <a:endParaRPr lang="de-DE" sz="1600" dirty="0">
              <a:latin typeface="Arial" panose="020B0604020202020204" pitchFamily="34" charset="0"/>
              <a:cs typeface="Arial" panose="020B0604020202020204" pitchFamily="34" charset="0"/>
            </a:endParaRPr>
          </a:p>
          <a:p>
            <a:pPr marL="342900" indent="-342900">
              <a:buFont typeface="+mj-lt"/>
              <a:buAutoNum type="arabicPeriod" startAt="8"/>
            </a:pPr>
            <a:r>
              <a:rPr lang="de-DE" sz="1600" b="1" dirty="0" smtClean="0">
                <a:latin typeface="Arial" panose="020B0604020202020204" pitchFamily="34" charset="0"/>
                <a:cs typeface="Arial" panose="020B0604020202020204" pitchFamily="34" charset="0"/>
              </a:rPr>
              <a:t>Workshops bzw. Informationsveranstaltungen</a:t>
            </a:r>
            <a:endParaRPr lang="de-DE" sz="1600" b="1" dirty="0" smtClean="0">
              <a:latin typeface="Arial" panose="020B0604020202020204" pitchFamily="34" charset="0"/>
              <a:cs typeface="Arial" panose="020B0604020202020204" pitchFamily="34" charset="0"/>
            </a:endParaRPr>
          </a:p>
          <a:p>
            <a:pPr marL="273050"/>
            <a:r>
              <a:rPr lang="de-DE" sz="1600" dirty="0" smtClean="0">
                <a:latin typeface="Arial" panose="020B0604020202020204" pitchFamily="34" charset="0"/>
                <a:cs typeface="Arial" panose="020B0604020202020204" pitchFamily="34" charset="0"/>
              </a:rPr>
              <a:t>Auf solchen </a:t>
            </a:r>
            <a:r>
              <a:rPr lang="de-DE" sz="1600" dirty="0" smtClean="0">
                <a:latin typeface="Arial" panose="020B0604020202020204" pitchFamily="34" charset="0"/>
                <a:cs typeface="Arial" panose="020B0604020202020204" pitchFamily="34" charset="0"/>
              </a:rPr>
              <a:t>Veranstaltungen können </a:t>
            </a:r>
            <a:r>
              <a:rPr lang="de-DE" sz="1600" dirty="0" smtClean="0">
                <a:latin typeface="Arial" panose="020B0604020202020204" pitchFamily="34" charset="0"/>
                <a:cs typeface="Arial" panose="020B0604020202020204" pitchFamily="34" charset="0"/>
              </a:rPr>
              <a:t>neben den inhaltlichen Fragen zu den Projekten auch Zuständigkeiten und Abläufe erläutert werden, z.B. wie geht es nach der Bewilligung weiter. Daneben bieten sie die Möglichkeit, persönlich mit den Mitarbeitern der Antragsberatung und der Drittmittelbewirtschaftung in Kontakt zu treten.</a:t>
            </a:r>
          </a:p>
          <a:p>
            <a:pPr marL="285750" indent="-285750">
              <a:buFont typeface="Wingdings" panose="05000000000000000000" pitchFamily="2" charset="2"/>
              <a:buChar char="Ø"/>
            </a:pPr>
            <a:endParaRPr lang="de-DE" dirty="0">
              <a:latin typeface="Arial" panose="020B0604020202020204" pitchFamily="34" charset="0"/>
              <a:cs typeface="Arial" panose="020B0604020202020204" pitchFamily="34" charset="0"/>
            </a:endParaRPr>
          </a:p>
          <a:p>
            <a:endParaRPr lang="de-DE" dirty="0" smtClean="0">
              <a:latin typeface="Arial" panose="020B0604020202020204" pitchFamily="34" charset="0"/>
              <a:cs typeface="Arial" panose="020B0604020202020204" pitchFamily="34" charset="0"/>
            </a:endParaRPr>
          </a:p>
          <a:p>
            <a:pPr marL="285750" indent="-285750">
              <a:buFont typeface="Wingdings" panose="05000000000000000000" pitchFamily="2" charset="2"/>
              <a:buChar char="Ø"/>
            </a:pPr>
            <a:endParaRPr lang="de-DE" dirty="0" smtClean="0">
              <a:latin typeface="Arial" panose="020B0604020202020204" pitchFamily="34" charset="0"/>
              <a:cs typeface="Arial" panose="020B0604020202020204" pitchFamily="34" charset="0"/>
            </a:endParaRPr>
          </a:p>
          <a:p>
            <a:pPr marL="285750" indent="-285750">
              <a:buFont typeface="Wingdings" panose="05000000000000000000" pitchFamily="2" charset="2"/>
              <a:buChar char="Ø"/>
            </a:pPr>
            <a:endParaRPr lang="de-DE" dirty="0">
              <a:latin typeface="Arial" panose="020B0604020202020204" pitchFamily="34" charset="0"/>
              <a:cs typeface="Arial" panose="020B0604020202020204" pitchFamily="34" charset="0"/>
            </a:endParaRPr>
          </a:p>
          <a:p>
            <a:pPr marL="285750" indent="-285750">
              <a:buFont typeface="Wingdings" panose="05000000000000000000" pitchFamily="2" charset="2"/>
              <a:buChar char="Ø"/>
            </a:pPr>
            <a:endParaRPr lang="de-DE" dirty="0" smtClean="0">
              <a:latin typeface="Arial" panose="020B0604020202020204" pitchFamily="34" charset="0"/>
              <a:cs typeface="Arial" panose="020B0604020202020204" pitchFamily="34" charset="0"/>
            </a:endParaRPr>
          </a:p>
          <a:p>
            <a:pPr marL="285750" indent="-285750">
              <a:buFont typeface="Wingdings" panose="05000000000000000000" pitchFamily="2" charset="2"/>
              <a:buChar char="Ø"/>
            </a:pPr>
            <a:endParaRPr lang="de-DE" dirty="0">
              <a:latin typeface="Arial" panose="020B0604020202020204" pitchFamily="34" charset="0"/>
              <a:cs typeface="Arial" panose="020B0604020202020204" pitchFamily="34" charset="0"/>
            </a:endParaRPr>
          </a:p>
          <a:p>
            <a:pPr marL="684000" lvl="0" indent="-504000" defTabSz="457200" fontAlgn="base">
              <a:lnSpc>
                <a:spcPts val="4475"/>
              </a:lnSpc>
              <a:buClr>
                <a:srgbClr val="FFFFFF"/>
              </a:buClr>
              <a:buSzPct val="100000"/>
              <a:buFont typeface="Wingdings" charset="2"/>
              <a:buAutoNum type="arabicPlain"/>
              <a:tabLst>
                <a:tab pos="361950" algn="l"/>
              </a:tabLst>
            </a:pPr>
            <a:endParaRPr lang="de-DE" sz="2300" dirty="0" smtClean="0">
              <a:solidFill>
                <a:srgbClr val="000000"/>
              </a:solidFill>
              <a:ea typeface="ＭＳ Ｐゴシック" charset="0"/>
            </a:endParaRPr>
          </a:p>
          <a:p>
            <a:pPr marL="684000" lvl="0" indent="-504000" defTabSz="457200" fontAlgn="base">
              <a:lnSpc>
                <a:spcPts val="4475"/>
              </a:lnSpc>
              <a:buClr>
                <a:srgbClr val="FFFFFF"/>
              </a:buClr>
              <a:buSzPct val="100000"/>
              <a:buFont typeface="Wingdings" charset="2"/>
              <a:buAutoNum type="arabicPlain"/>
              <a:tabLst>
                <a:tab pos="361950" algn="l"/>
              </a:tabLst>
            </a:pPr>
            <a:endParaRPr lang="de-DE" sz="2300" dirty="0">
              <a:solidFill>
                <a:srgbClr val="000000"/>
              </a:solidFill>
              <a:ea typeface="ＭＳ Ｐゴシック" charset="0"/>
            </a:endParaRPr>
          </a:p>
          <a:p>
            <a:pPr marL="684000" lvl="0" indent="-504000" defTabSz="457200" fontAlgn="base">
              <a:lnSpc>
                <a:spcPts val="4475"/>
              </a:lnSpc>
              <a:buClr>
                <a:srgbClr val="FFFFFF"/>
              </a:buClr>
              <a:buSzPct val="100000"/>
              <a:buFont typeface="Wingdings" charset="2"/>
              <a:buAutoNum type="arabicPlain"/>
              <a:tabLst>
                <a:tab pos="361950" algn="l"/>
              </a:tabLst>
            </a:pPr>
            <a:endParaRPr lang="de-DE" sz="2300" dirty="0">
              <a:solidFill>
                <a:srgbClr val="000000"/>
              </a:solidFill>
              <a:ea typeface="ＭＳ Ｐゴシック" charset="0"/>
            </a:endParaRPr>
          </a:p>
        </p:txBody>
      </p:sp>
    </p:spTree>
    <p:extLst>
      <p:ext uri="{BB962C8B-B14F-4D97-AF65-F5344CB8AC3E}">
        <p14:creationId xmlns:p14="http://schemas.microsoft.com/office/powerpoint/2010/main" val="186683690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Foliennummernplatzhalter 4"/>
          <p:cNvSpPr>
            <a:spLocks noGrp="1"/>
          </p:cNvSpPr>
          <p:nvPr>
            <p:ph type="sldNum" sz="quarter" idx="12"/>
          </p:nvPr>
        </p:nvSpPr>
        <p:spPr/>
        <p:txBody>
          <a:bodyPr/>
          <a:lstStyle/>
          <a:p>
            <a:pPr>
              <a:defRPr/>
            </a:pPr>
            <a:fld id="{1251EF8B-D4DD-154E-BB81-17B6ED2A4BD8}" type="slidenum">
              <a:rPr lang="de-DE" smtClean="0">
                <a:solidFill>
                  <a:srgbClr val="D9DADB">
                    <a:lumMod val="50000"/>
                  </a:srgbClr>
                </a:solidFill>
              </a:rPr>
              <a:pPr>
                <a:defRPr/>
              </a:pPr>
              <a:t>2</a:t>
            </a:fld>
            <a:endParaRPr lang="de-DE" dirty="0">
              <a:solidFill>
                <a:srgbClr val="D9DADB">
                  <a:lumMod val="50000"/>
                </a:srgbClr>
              </a:solidFill>
            </a:endParaRPr>
          </a:p>
        </p:txBody>
      </p:sp>
      <p:sp>
        <p:nvSpPr>
          <p:cNvPr id="3" name="Textplatzhalter 2"/>
          <p:cNvSpPr>
            <a:spLocks noGrp="1"/>
          </p:cNvSpPr>
          <p:nvPr>
            <p:ph type="body" sz="quarter" idx="18"/>
          </p:nvPr>
        </p:nvSpPr>
        <p:spPr>
          <a:xfrm>
            <a:off x="827584" y="1181672"/>
            <a:ext cx="6488111" cy="5229477"/>
          </a:xfrm>
        </p:spPr>
        <p:txBody>
          <a:bodyPr/>
          <a:lstStyle/>
          <a:p>
            <a:r>
              <a:rPr lang="de-DE" sz="2300" dirty="0" smtClean="0"/>
              <a:t>Begrüßung</a:t>
            </a:r>
          </a:p>
          <a:p>
            <a:r>
              <a:rPr lang="de-DE" sz="2300" dirty="0" smtClean="0"/>
              <a:t>Vorstellung der AG Drittmittel</a:t>
            </a:r>
          </a:p>
          <a:p>
            <a:r>
              <a:rPr lang="de-DE" sz="2300" dirty="0" smtClean="0"/>
              <a:t>Das Kompetenzprofil Drittmittelmanagement</a:t>
            </a:r>
          </a:p>
          <a:p>
            <a:r>
              <a:rPr lang="de-DE" sz="2300" dirty="0" smtClean="0"/>
              <a:t>Die Schnittstelle Antrag-Bewirtschaftung</a:t>
            </a:r>
          </a:p>
          <a:p>
            <a:r>
              <a:rPr lang="de-DE" sz="2300" dirty="0" smtClean="0"/>
              <a:t>Fazit und Verabschiedung</a:t>
            </a:r>
            <a:endParaRPr lang="de-DE" dirty="0"/>
          </a:p>
        </p:txBody>
      </p:sp>
      <p:sp>
        <p:nvSpPr>
          <p:cNvPr id="46" name="Titel 45"/>
          <p:cNvSpPr>
            <a:spLocks noGrp="1"/>
          </p:cNvSpPr>
          <p:nvPr>
            <p:ph type="title" idx="4294967295"/>
          </p:nvPr>
        </p:nvSpPr>
        <p:spPr>
          <a:xfrm>
            <a:off x="0" y="0"/>
            <a:ext cx="6480175" cy="828675"/>
          </a:xfrm>
        </p:spPr>
        <p:txBody>
          <a:bodyPr/>
          <a:lstStyle/>
          <a:p>
            <a:r>
              <a:rPr lang="de-DE" dirty="0" smtClean="0"/>
              <a:t>		</a:t>
            </a:r>
            <a:r>
              <a:rPr lang="de-DE" sz="2800" dirty="0" smtClean="0">
                <a:latin typeface="Arial" panose="020B0604020202020204" pitchFamily="34" charset="0"/>
                <a:cs typeface="Arial" panose="020B0604020202020204" pitchFamily="34" charset="0"/>
              </a:rPr>
              <a:t>	Agenda</a:t>
            </a:r>
            <a:endParaRPr lang="de-DE"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133301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normAutofit/>
          </a:bodyPr>
          <a:lstStyle/>
          <a:p>
            <a:r>
              <a:rPr lang="de-DE" sz="2800" dirty="0" smtClean="0">
                <a:latin typeface="Arial" panose="020B0604020202020204" pitchFamily="34" charset="0"/>
                <a:cs typeface="Arial" panose="020B0604020202020204" pitchFamily="34" charset="0"/>
              </a:rPr>
              <a:t>Die AG Drittmittel</a:t>
            </a:r>
            <a:endParaRPr lang="de-DE" sz="2800" dirty="0">
              <a:latin typeface="Arial" panose="020B0604020202020204" pitchFamily="34" charset="0"/>
              <a:cs typeface="Arial" panose="020B0604020202020204" pitchFamily="34" charset="0"/>
            </a:endParaRPr>
          </a:p>
        </p:txBody>
      </p:sp>
      <p:sp>
        <p:nvSpPr>
          <p:cNvPr id="13" name="Foliennummernplatzhalter 12"/>
          <p:cNvSpPr>
            <a:spLocks noGrp="1"/>
          </p:cNvSpPr>
          <p:nvPr>
            <p:ph type="sldNum" sz="quarter" idx="12"/>
          </p:nvPr>
        </p:nvSpPr>
        <p:spPr/>
        <p:txBody>
          <a:bodyPr/>
          <a:lstStyle/>
          <a:p>
            <a:fld id="{1B569525-41E2-4D1E-A4BB-CEF3B62D6CCC}" type="slidenum">
              <a:rPr lang="de-DE" smtClean="0"/>
              <a:pPr/>
              <a:t>3</a:t>
            </a:fld>
            <a:endParaRPr lang="de-DE" dirty="0"/>
          </a:p>
        </p:txBody>
      </p:sp>
      <p:sp>
        <p:nvSpPr>
          <p:cNvPr id="2" name="Textfeld 1"/>
          <p:cNvSpPr txBox="1"/>
          <p:nvPr/>
        </p:nvSpPr>
        <p:spPr>
          <a:xfrm>
            <a:off x="222023" y="3807663"/>
            <a:ext cx="1985428" cy="3539430"/>
          </a:xfrm>
          <a:prstGeom prst="rect">
            <a:avLst/>
          </a:prstGeom>
          <a:noFill/>
        </p:spPr>
        <p:txBody>
          <a:bodyPr wrap="square" lIns="0" tIns="0" rIns="0" bIns="0" rtlCol="0">
            <a:spAutoFit/>
          </a:bodyPr>
          <a:lstStyle/>
          <a:p>
            <a:pPr>
              <a:spcAft>
                <a:spcPts val="1000"/>
              </a:spcAft>
              <a:buClr>
                <a:schemeClr val="tx2"/>
              </a:buClr>
              <a:buSzPct val="115000"/>
            </a:pPr>
            <a:r>
              <a:rPr lang="de-DE" b="1" dirty="0" smtClean="0">
                <a:latin typeface="Arial" panose="020B0604020202020204" pitchFamily="34" charset="0"/>
                <a:cs typeface="Arial" panose="020B0604020202020204" pitchFamily="34" charset="0"/>
              </a:rPr>
              <a:t>Mitglieder</a:t>
            </a:r>
          </a:p>
          <a:p>
            <a:pPr marL="285750" indent="-285750">
              <a:spcAft>
                <a:spcPts val="1000"/>
              </a:spcAft>
              <a:buClr>
                <a:schemeClr val="tx2"/>
              </a:buClr>
              <a:buSzPct val="115000"/>
              <a:buFont typeface="Arial" panose="020B0604020202020204" pitchFamily="34" charset="0"/>
              <a:buChar char="•"/>
            </a:pPr>
            <a:r>
              <a:rPr lang="de-DE" dirty="0" smtClean="0">
                <a:latin typeface="Arial" panose="020B0604020202020204" pitchFamily="34" charset="0"/>
                <a:cs typeface="Arial" panose="020B0604020202020204" pitchFamily="34" charset="0"/>
              </a:rPr>
              <a:t>80 </a:t>
            </a:r>
            <a:r>
              <a:rPr lang="de-DE" dirty="0">
                <a:latin typeface="Arial" panose="020B0604020202020204" pitchFamily="34" charset="0"/>
                <a:cs typeface="Arial" panose="020B0604020202020204" pitchFamily="34" charset="0"/>
              </a:rPr>
              <a:t>Personen im </a:t>
            </a:r>
            <a:r>
              <a:rPr lang="de-DE" dirty="0" smtClean="0">
                <a:latin typeface="Arial" panose="020B0604020202020204" pitchFamily="34" charset="0"/>
                <a:cs typeface="Arial" panose="020B0604020202020204" pitchFamily="34" charset="0"/>
              </a:rPr>
              <a:t>Verteiler </a:t>
            </a:r>
          </a:p>
          <a:p>
            <a:pPr marL="285750" indent="-285750">
              <a:spcAft>
                <a:spcPts val="1000"/>
              </a:spcAft>
              <a:buClr>
                <a:schemeClr val="tx2"/>
              </a:buClr>
              <a:buSzPct val="115000"/>
              <a:buFont typeface="Arial" panose="020B0604020202020204" pitchFamily="34" charset="0"/>
              <a:buChar char="•"/>
            </a:pPr>
            <a:r>
              <a:rPr lang="de-DE" dirty="0" smtClean="0">
                <a:latin typeface="Arial" panose="020B0604020202020204" pitchFamily="34" charset="0"/>
                <a:cs typeface="Arial" panose="020B0604020202020204" pitchFamily="34" charset="0"/>
              </a:rPr>
              <a:t>10-25 </a:t>
            </a:r>
            <a:r>
              <a:rPr lang="de-DE" dirty="0">
                <a:latin typeface="Arial" panose="020B0604020202020204" pitchFamily="34" charset="0"/>
                <a:cs typeface="Arial" panose="020B0604020202020204" pitchFamily="34" charset="0"/>
              </a:rPr>
              <a:t>Teilnehmer pro </a:t>
            </a:r>
            <a:r>
              <a:rPr lang="de-DE" dirty="0" smtClean="0">
                <a:latin typeface="Arial" panose="020B0604020202020204" pitchFamily="34" charset="0"/>
                <a:cs typeface="Arial" panose="020B0604020202020204" pitchFamily="34" charset="0"/>
              </a:rPr>
              <a:t>Treffen</a:t>
            </a:r>
          </a:p>
          <a:p>
            <a:pPr marL="285750" indent="-285750">
              <a:spcAft>
                <a:spcPts val="1000"/>
              </a:spcAft>
              <a:buClr>
                <a:schemeClr val="tx2"/>
              </a:buClr>
              <a:buSzPct val="115000"/>
              <a:buFont typeface="Arial" panose="020B0604020202020204" pitchFamily="34" charset="0"/>
              <a:buChar char="•"/>
            </a:pPr>
            <a:r>
              <a:rPr lang="de-DE" dirty="0" smtClean="0">
                <a:latin typeface="Arial" panose="020B0604020202020204" pitchFamily="34" charset="0"/>
                <a:cs typeface="Arial" panose="020B0604020202020204" pitchFamily="34" charset="0"/>
              </a:rPr>
              <a:t>bundesweit</a:t>
            </a:r>
            <a:endParaRPr lang="de-DE" dirty="0">
              <a:latin typeface="Arial" panose="020B0604020202020204" pitchFamily="34" charset="0"/>
              <a:cs typeface="Arial" panose="020B0604020202020204" pitchFamily="34" charset="0"/>
            </a:endParaRPr>
          </a:p>
          <a:p>
            <a:pPr marL="0" indent="-360000">
              <a:spcAft>
                <a:spcPts val="1000"/>
              </a:spcAft>
              <a:buClr>
                <a:schemeClr val="tx2"/>
              </a:buClr>
              <a:buSzPct val="115000"/>
              <a:buFont typeface="Wingdings" charset="2"/>
              <a:buChar char="§"/>
            </a:pPr>
            <a:endParaRPr lang="de-DE" dirty="0" smtClean="0">
              <a:latin typeface="Arial" panose="020B0604020202020204" pitchFamily="34" charset="0"/>
              <a:cs typeface="Arial" panose="020B0604020202020204" pitchFamily="34" charset="0"/>
            </a:endParaRPr>
          </a:p>
          <a:p>
            <a:pPr marL="0" indent="-360000">
              <a:spcAft>
                <a:spcPts val="1000"/>
              </a:spcAft>
              <a:buClr>
                <a:schemeClr val="tx2"/>
              </a:buClr>
              <a:buSzPct val="115000"/>
              <a:buFont typeface="Wingdings" charset="2"/>
              <a:buChar char="§"/>
            </a:pPr>
            <a:endParaRPr lang="de-DE" dirty="0">
              <a:latin typeface="Arial" panose="020B0604020202020204" pitchFamily="34" charset="0"/>
              <a:cs typeface="Arial" panose="020B0604020202020204" pitchFamily="34" charset="0"/>
            </a:endParaRPr>
          </a:p>
          <a:p>
            <a:pPr marL="0" indent="-360000">
              <a:spcAft>
                <a:spcPts val="1000"/>
              </a:spcAft>
              <a:buClr>
                <a:schemeClr val="tx2"/>
              </a:buClr>
              <a:buSzPct val="115000"/>
              <a:buFont typeface="Wingdings" charset="2"/>
              <a:buChar char="§"/>
            </a:pPr>
            <a:endParaRPr lang="de-DE" dirty="0" err="1" smtClean="0">
              <a:latin typeface="Arial" panose="020B0604020202020204" pitchFamily="34" charset="0"/>
              <a:cs typeface="Arial" panose="020B0604020202020204" pitchFamily="34" charset="0"/>
            </a:endParaRPr>
          </a:p>
        </p:txBody>
      </p:sp>
      <p:graphicFrame>
        <p:nvGraphicFramePr>
          <p:cNvPr id="3" name="Diagramm 2"/>
          <p:cNvGraphicFramePr/>
          <p:nvPr>
            <p:extLst>
              <p:ext uri="{D42A27DB-BD31-4B8C-83A1-F6EECF244321}">
                <p14:modId xmlns:p14="http://schemas.microsoft.com/office/powerpoint/2010/main" val="2576184824"/>
              </p:ext>
            </p:extLst>
          </p:nvPr>
        </p:nvGraphicFramePr>
        <p:xfrm>
          <a:off x="99047" y="160537"/>
          <a:ext cx="3336032" cy="43266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7" name="Diagramm 6"/>
          <p:cNvGraphicFramePr/>
          <p:nvPr>
            <p:extLst>
              <p:ext uri="{D42A27DB-BD31-4B8C-83A1-F6EECF244321}">
                <p14:modId xmlns:p14="http://schemas.microsoft.com/office/powerpoint/2010/main" val="1946543789"/>
              </p:ext>
            </p:extLst>
          </p:nvPr>
        </p:nvGraphicFramePr>
        <p:xfrm>
          <a:off x="6876256" y="1460999"/>
          <a:ext cx="1872208" cy="3766224"/>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pSp>
        <p:nvGrpSpPr>
          <p:cNvPr id="9" name="Gruppieren 8"/>
          <p:cNvGrpSpPr/>
          <p:nvPr/>
        </p:nvGrpSpPr>
        <p:grpSpPr>
          <a:xfrm>
            <a:off x="2853997" y="1018723"/>
            <a:ext cx="3952875" cy="5353051"/>
            <a:chOff x="1835696" y="548679"/>
            <a:chExt cx="3952875" cy="5353051"/>
          </a:xfrm>
        </p:grpSpPr>
        <p:pic>
          <p:nvPicPr>
            <p:cNvPr id="1026" name="Picture 2" descr="Bildergebnis für deutschland karte"/>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1835696" y="548679"/>
              <a:ext cx="3952875" cy="5353051"/>
            </a:xfrm>
            <a:prstGeom prst="rect">
              <a:avLst/>
            </a:prstGeom>
            <a:noFill/>
            <a:extLst>
              <a:ext uri="{909E8E84-426E-40DD-AFC4-6F175D3DCCD1}">
                <a14:hiddenFill xmlns:a14="http://schemas.microsoft.com/office/drawing/2010/main">
                  <a:solidFill>
                    <a:srgbClr val="FFFFFF"/>
                  </a:solidFill>
                </a14:hiddenFill>
              </a:ext>
            </a:extLst>
          </p:spPr>
        </p:pic>
        <p:sp>
          <p:nvSpPr>
            <p:cNvPr id="8" name="Flussdiagramm: Verbindungsstelle 7"/>
            <p:cNvSpPr/>
            <p:nvPr/>
          </p:nvSpPr>
          <p:spPr>
            <a:xfrm>
              <a:off x="2093150" y="4258635"/>
              <a:ext cx="228600" cy="228600"/>
            </a:xfrm>
            <a:prstGeom prst="flowChartConnector">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11" name="Flussdiagramm: Verbindungsstelle 10"/>
            <p:cNvSpPr/>
            <p:nvPr/>
          </p:nvSpPr>
          <p:spPr>
            <a:xfrm>
              <a:off x="4932040" y="2204864"/>
              <a:ext cx="228600" cy="228600"/>
            </a:xfrm>
            <a:prstGeom prst="flowChartConnector">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12" name="Flussdiagramm: Verbindungsstelle 11"/>
            <p:cNvSpPr/>
            <p:nvPr/>
          </p:nvSpPr>
          <p:spPr>
            <a:xfrm>
              <a:off x="4163380" y="3356992"/>
              <a:ext cx="228600" cy="228600"/>
            </a:xfrm>
            <a:prstGeom prst="flowChartConnector">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14" name="Flussdiagramm: Verbindungsstelle 13"/>
            <p:cNvSpPr/>
            <p:nvPr/>
          </p:nvSpPr>
          <p:spPr>
            <a:xfrm>
              <a:off x="2611606" y="2759766"/>
              <a:ext cx="228600" cy="228600"/>
            </a:xfrm>
            <a:prstGeom prst="flowChartConnector">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15" name="Flussdiagramm: Verbindungsstelle 14"/>
            <p:cNvSpPr/>
            <p:nvPr/>
          </p:nvSpPr>
          <p:spPr>
            <a:xfrm>
              <a:off x="2411760" y="2996605"/>
              <a:ext cx="228600" cy="228600"/>
            </a:xfrm>
            <a:prstGeom prst="flowChartConnector">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16" name="Flussdiagramm: Verbindungsstelle 15"/>
            <p:cNvSpPr/>
            <p:nvPr/>
          </p:nvSpPr>
          <p:spPr>
            <a:xfrm>
              <a:off x="4391980" y="5000600"/>
              <a:ext cx="228600" cy="228600"/>
            </a:xfrm>
            <a:prstGeom prst="flowChartConnector">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17" name="Flussdiagramm: Verbindungsstelle 16"/>
            <p:cNvSpPr/>
            <p:nvPr/>
          </p:nvSpPr>
          <p:spPr>
            <a:xfrm>
              <a:off x="4253100" y="5229200"/>
              <a:ext cx="228600" cy="228600"/>
            </a:xfrm>
            <a:prstGeom prst="flowChartConnector">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18" name="Flussdiagramm: Verbindungsstelle 17"/>
            <p:cNvSpPr/>
            <p:nvPr/>
          </p:nvSpPr>
          <p:spPr>
            <a:xfrm>
              <a:off x="3059832" y="2683566"/>
              <a:ext cx="228600" cy="228600"/>
            </a:xfrm>
            <a:prstGeom prst="flowChartConnector">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20" name="Flussdiagramm: Verbindungsstelle 19"/>
            <p:cNvSpPr/>
            <p:nvPr/>
          </p:nvSpPr>
          <p:spPr>
            <a:xfrm>
              <a:off x="4016896" y="3464763"/>
              <a:ext cx="228600" cy="228600"/>
            </a:xfrm>
            <a:prstGeom prst="flowChartConnector">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21" name="Flussdiagramm: Verbindungsstelle 20"/>
            <p:cNvSpPr/>
            <p:nvPr/>
          </p:nvSpPr>
          <p:spPr>
            <a:xfrm>
              <a:off x="3320779" y="4480355"/>
              <a:ext cx="228600" cy="228600"/>
            </a:xfrm>
            <a:prstGeom prst="flowChartConnector">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22" name="Flussdiagramm: Verbindungsstelle 21"/>
            <p:cNvSpPr/>
            <p:nvPr/>
          </p:nvSpPr>
          <p:spPr>
            <a:xfrm>
              <a:off x="3675739" y="2319164"/>
              <a:ext cx="228600" cy="228600"/>
            </a:xfrm>
            <a:prstGeom prst="flowChartConnector">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23" name="Flussdiagramm: Verbindungsstelle 22"/>
            <p:cNvSpPr/>
            <p:nvPr/>
          </p:nvSpPr>
          <p:spPr>
            <a:xfrm>
              <a:off x="2449860" y="2797866"/>
              <a:ext cx="228600" cy="228600"/>
            </a:xfrm>
            <a:prstGeom prst="flowChartConnector">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24" name="Flussdiagramm: Verbindungsstelle 23"/>
            <p:cNvSpPr/>
            <p:nvPr/>
          </p:nvSpPr>
          <p:spPr>
            <a:xfrm>
              <a:off x="3517695" y="4860564"/>
              <a:ext cx="228600" cy="228600"/>
            </a:xfrm>
            <a:prstGeom prst="flowChartConnector">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25" name="Flussdiagramm: Verbindungsstelle 24"/>
            <p:cNvSpPr/>
            <p:nvPr/>
          </p:nvSpPr>
          <p:spPr>
            <a:xfrm>
              <a:off x="2314782" y="4030035"/>
              <a:ext cx="228600" cy="228600"/>
            </a:xfrm>
            <a:prstGeom prst="flowChartConnector">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grpSp>
      <p:sp>
        <p:nvSpPr>
          <p:cNvPr id="26" name="Flussdiagramm: Verbindungsstelle 25"/>
          <p:cNvSpPr/>
          <p:nvPr/>
        </p:nvSpPr>
        <p:spPr>
          <a:xfrm>
            <a:off x="4346252" y="4385780"/>
            <a:ext cx="228600" cy="228600"/>
          </a:xfrm>
          <a:prstGeom prst="flowChartConnector">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72985953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normAutofit/>
          </a:bodyPr>
          <a:lstStyle/>
          <a:p>
            <a:r>
              <a:rPr lang="de-DE" sz="2800" dirty="0" smtClean="0">
                <a:latin typeface="Arial" panose="020B0604020202020204" pitchFamily="34" charset="0"/>
                <a:cs typeface="Arial" panose="020B0604020202020204" pitchFamily="34" charset="0"/>
              </a:rPr>
              <a:t>Die AG Drittmittel</a:t>
            </a:r>
            <a:endParaRPr lang="de-DE" sz="2800" dirty="0">
              <a:latin typeface="Arial" panose="020B0604020202020204" pitchFamily="34" charset="0"/>
              <a:cs typeface="Arial" panose="020B0604020202020204" pitchFamily="34" charset="0"/>
            </a:endParaRPr>
          </a:p>
        </p:txBody>
      </p:sp>
      <p:sp>
        <p:nvSpPr>
          <p:cNvPr id="13" name="Foliennummernplatzhalter 12"/>
          <p:cNvSpPr>
            <a:spLocks noGrp="1"/>
          </p:cNvSpPr>
          <p:nvPr>
            <p:ph type="sldNum" sz="quarter" idx="12"/>
          </p:nvPr>
        </p:nvSpPr>
        <p:spPr/>
        <p:txBody>
          <a:bodyPr/>
          <a:lstStyle/>
          <a:p>
            <a:fld id="{1B569525-41E2-4D1E-A4BB-CEF3B62D6CCC}" type="slidenum">
              <a:rPr lang="de-DE" smtClean="0"/>
              <a:pPr/>
              <a:t>4</a:t>
            </a:fld>
            <a:endParaRPr lang="de-DE" dirty="0"/>
          </a:p>
        </p:txBody>
      </p:sp>
      <p:sp>
        <p:nvSpPr>
          <p:cNvPr id="2" name="Textfeld 1"/>
          <p:cNvSpPr txBox="1"/>
          <p:nvPr/>
        </p:nvSpPr>
        <p:spPr>
          <a:xfrm>
            <a:off x="827584" y="1110504"/>
            <a:ext cx="7704856" cy="7119898"/>
          </a:xfrm>
          <a:prstGeom prst="rect">
            <a:avLst/>
          </a:prstGeom>
          <a:noFill/>
        </p:spPr>
        <p:txBody>
          <a:bodyPr wrap="square" lIns="0" tIns="0" rIns="0" bIns="0" rtlCol="0">
            <a:spAutoFit/>
          </a:bodyPr>
          <a:lstStyle/>
          <a:p>
            <a:pPr>
              <a:spcAft>
                <a:spcPts val="1000"/>
              </a:spcAft>
              <a:buClr>
                <a:schemeClr val="tx2"/>
              </a:buClr>
              <a:buSzPct val="115000"/>
            </a:pPr>
            <a:r>
              <a:rPr lang="de-DE" b="1" dirty="0" smtClean="0">
                <a:latin typeface="Arial" panose="020B0604020202020204" pitchFamily="34" charset="0"/>
                <a:cs typeface="Arial" panose="020B0604020202020204" pitchFamily="34" charset="0"/>
              </a:rPr>
              <a:t>1. Treffen August 2012 Düsseldorf</a:t>
            </a:r>
          </a:p>
          <a:p>
            <a:pPr>
              <a:spcAft>
                <a:spcPts val="1000"/>
              </a:spcAft>
              <a:buClr>
                <a:schemeClr val="tx2"/>
              </a:buClr>
              <a:buSzPct val="115000"/>
            </a:pPr>
            <a:r>
              <a:rPr lang="de-DE" b="1" dirty="0" smtClean="0">
                <a:latin typeface="Arial" panose="020B0604020202020204" pitchFamily="34" charset="0"/>
                <a:cs typeface="Arial" panose="020B0604020202020204" pitchFamily="34" charset="0"/>
              </a:rPr>
              <a:t>Programm: Fragestellungen und Themen für die Arbeit der AG</a:t>
            </a:r>
          </a:p>
          <a:p>
            <a:pPr>
              <a:spcAft>
                <a:spcPts val="1000"/>
              </a:spcAft>
              <a:buClr>
                <a:schemeClr val="tx2"/>
              </a:buClr>
              <a:buSzPct val="115000"/>
            </a:pPr>
            <a:r>
              <a:rPr lang="de-DE" dirty="0" smtClean="0">
                <a:latin typeface="Arial" panose="020B0604020202020204" pitchFamily="34" charset="0"/>
                <a:cs typeface="Arial" panose="020B0604020202020204" pitchFamily="34" charset="0"/>
              </a:rPr>
              <a:t>Themen: </a:t>
            </a:r>
          </a:p>
          <a:p>
            <a:pPr marL="285750" lvl="0" indent="-285750">
              <a:buFont typeface="Arial" panose="020B0604020202020204" pitchFamily="34" charset="0"/>
              <a:buChar char="•"/>
            </a:pPr>
            <a:r>
              <a:rPr lang="de-DE" dirty="0">
                <a:latin typeface="Arial" panose="020B0604020202020204" pitchFamily="34" charset="0"/>
                <a:cs typeface="Arial" panose="020B0604020202020204" pitchFamily="34" charset="0"/>
              </a:rPr>
              <a:t>Entwicklung „Training Drittmittelmanagement“</a:t>
            </a:r>
          </a:p>
          <a:p>
            <a:pPr marL="285750" lvl="0" indent="-285750">
              <a:buFont typeface="Arial" panose="020B0604020202020204" pitchFamily="34" charset="0"/>
              <a:buChar char="•"/>
            </a:pPr>
            <a:r>
              <a:rPr lang="de-DE" dirty="0">
                <a:latin typeface="Arial" panose="020B0604020202020204" pitchFamily="34" charset="0"/>
                <a:cs typeface="Arial" panose="020B0604020202020204" pitchFamily="34" charset="0"/>
              </a:rPr>
              <a:t>Erstellung „ABC der Drittmittelbewirtschaftung für </a:t>
            </a:r>
            <a:r>
              <a:rPr lang="de-DE" dirty="0" smtClean="0">
                <a:latin typeface="Arial" panose="020B0604020202020204" pitchFamily="34" charset="0"/>
                <a:cs typeface="Arial" panose="020B0604020202020204" pitchFamily="34" charset="0"/>
              </a:rPr>
              <a:t>Forschungsreferenten“</a:t>
            </a:r>
          </a:p>
          <a:p>
            <a:pPr marL="285750" lvl="0" indent="-285750">
              <a:buFont typeface="Arial" panose="020B0604020202020204" pitchFamily="34" charset="0"/>
              <a:buChar char="•"/>
            </a:pPr>
            <a:r>
              <a:rPr lang="de-DE" dirty="0" smtClean="0">
                <a:latin typeface="Arial" panose="020B0604020202020204" pitchFamily="34" charset="0"/>
                <a:cs typeface="Arial" panose="020B0604020202020204" pitchFamily="34" charset="0"/>
              </a:rPr>
              <a:t>Prozessanalyse </a:t>
            </a:r>
            <a:r>
              <a:rPr lang="de-DE" dirty="0">
                <a:latin typeface="Arial" panose="020B0604020202020204" pitchFamily="34" charset="0"/>
                <a:cs typeface="Arial" panose="020B0604020202020204" pitchFamily="34" charset="0"/>
              </a:rPr>
              <a:t>(Prozess Info – Antrag – Bewirtschaftung) </a:t>
            </a:r>
          </a:p>
          <a:p>
            <a:pPr marL="285750" lvl="0" indent="-285750">
              <a:buFont typeface="Arial" panose="020B0604020202020204" pitchFamily="34" charset="0"/>
              <a:buChar char="•"/>
            </a:pPr>
            <a:r>
              <a:rPr lang="de-DE" dirty="0">
                <a:latin typeface="Arial" panose="020B0604020202020204" pitchFamily="34" charset="0"/>
                <a:cs typeface="Arial" panose="020B0604020202020204" pitchFamily="34" charset="0"/>
              </a:rPr>
              <a:t>Wissensmanagement inklusive Prozessoptimierung (auch IT-Themen)</a:t>
            </a:r>
          </a:p>
          <a:p>
            <a:pPr marL="285750" lvl="0" indent="-285750">
              <a:buFont typeface="Arial" panose="020B0604020202020204" pitchFamily="34" charset="0"/>
              <a:buChar char="•"/>
            </a:pPr>
            <a:r>
              <a:rPr lang="de-DE" dirty="0" err="1">
                <a:latin typeface="Arial" panose="020B0604020202020204" pitchFamily="34" charset="0"/>
                <a:cs typeface="Arial" panose="020B0604020202020204" pitchFamily="34" charset="0"/>
              </a:rPr>
              <a:t>Themenmerker</a:t>
            </a:r>
            <a:r>
              <a:rPr lang="de-DE" dirty="0">
                <a:latin typeface="Arial" panose="020B0604020202020204" pitchFamily="34" charset="0"/>
                <a:cs typeface="Arial" panose="020B0604020202020204" pitchFamily="34" charset="0"/>
              </a:rPr>
              <a:t> (Optimierung und Synchronisierung von Zuwendungsbedingungen von Bund und Land</a:t>
            </a:r>
            <a:r>
              <a:rPr lang="de-DE" dirty="0" smtClean="0">
                <a:latin typeface="Arial" panose="020B0604020202020204" pitchFamily="34" charset="0"/>
                <a:cs typeface="Arial" panose="020B0604020202020204" pitchFamily="34" charset="0"/>
              </a:rPr>
              <a:t>)</a:t>
            </a:r>
          </a:p>
          <a:p>
            <a:pPr marL="285750" lvl="0" indent="-285750">
              <a:buFont typeface="Arial" panose="020B0604020202020204" pitchFamily="34" charset="0"/>
              <a:buChar char="•"/>
            </a:pPr>
            <a:endParaRPr lang="de-DE" dirty="0">
              <a:latin typeface="Arial" panose="020B0604020202020204" pitchFamily="34" charset="0"/>
              <a:cs typeface="Arial" panose="020B0604020202020204" pitchFamily="34" charset="0"/>
            </a:endParaRPr>
          </a:p>
          <a:p>
            <a:pPr>
              <a:spcAft>
                <a:spcPts val="1000"/>
              </a:spcAft>
              <a:buClr>
                <a:schemeClr val="tx2"/>
              </a:buClr>
              <a:buSzPct val="115000"/>
            </a:pPr>
            <a:r>
              <a:rPr lang="de-DE" dirty="0" smtClean="0">
                <a:latin typeface="Arial" panose="020B0604020202020204" pitchFamily="34" charset="0"/>
                <a:cs typeface="Arial" panose="020B0604020202020204" pitchFamily="34" charset="0"/>
              </a:rPr>
              <a:t>Ausschluss von Themen wie:</a:t>
            </a:r>
          </a:p>
          <a:p>
            <a:pPr marL="285750" lvl="0" indent="-285750">
              <a:buFont typeface="Arial" panose="020B0604020202020204" pitchFamily="34" charset="0"/>
              <a:buChar char="•"/>
            </a:pPr>
            <a:r>
              <a:rPr lang="de-DE" dirty="0" smtClean="0"/>
              <a:t>Kommunikationstraining</a:t>
            </a:r>
            <a:endParaRPr lang="de-DE" dirty="0"/>
          </a:p>
          <a:p>
            <a:pPr marL="285750" lvl="0" indent="-285750">
              <a:buFont typeface="Arial" panose="020B0604020202020204" pitchFamily="34" charset="0"/>
              <a:buChar char="•"/>
            </a:pPr>
            <a:r>
              <a:rPr lang="de-DE" dirty="0" smtClean="0"/>
              <a:t>einseitige </a:t>
            </a:r>
            <a:r>
              <a:rPr lang="de-DE" dirty="0"/>
              <a:t>Fokussierung nur auf universitätsspezifische Fragestellungen und universitäre Abläufe </a:t>
            </a:r>
          </a:p>
          <a:p>
            <a:pPr marL="285750" lvl="0" indent="-285750">
              <a:buFont typeface="Arial" panose="020B0604020202020204" pitchFamily="34" charset="0"/>
              <a:buChar char="•"/>
            </a:pPr>
            <a:r>
              <a:rPr lang="de-DE" dirty="0" smtClean="0"/>
              <a:t>Schulung </a:t>
            </a:r>
            <a:r>
              <a:rPr lang="de-DE" dirty="0"/>
              <a:t>im </a:t>
            </a:r>
            <a:r>
              <a:rPr lang="de-DE" dirty="0" smtClean="0"/>
              <a:t>Haushaltsrecht</a:t>
            </a:r>
            <a:endParaRPr lang="de-DE" dirty="0"/>
          </a:p>
          <a:p>
            <a:pPr marL="285750" lvl="0" indent="-285750">
              <a:buFont typeface="Arial" panose="020B0604020202020204" pitchFamily="34" charset="0"/>
              <a:buChar char="•"/>
            </a:pPr>
            <a:r>
              <a:rPr lang="de-DE" dirty="0" smtClean="0"/>
              <a:t>zu </a:t>
            </a:r>
            <a:r>
              <a:rPr lang="de-DE" dirty="0"/>
              <a:t>detaillierte Analyse und Darstellung der Bewirtschaftungsprozesse (dazu gibt es andere Gremien)</a:t>
            </a:r>
          </a:p>
          <a:p>
            <a:pPr>
              <a:spcAft>
                <a:spcPts val="1000"/>
              </a:spcAft>
              <a:buClr>
                <a:schemeClr val="tx2"/>
              </a:buClr>
              <a:buSzPct val="115000"/>
            </a:pPr>
            <a:endParaRPr lang="de-DE" dirty="0" smtClean="0">
              <a:latin typeface="Arial" panose="020B0604020202020204" pitchFamily="34" charset="0"/>
              <a:cs typeface="Arial" panose="020B0604020202020204" pitchFamily="34" charset="0"/>
            </a:endParaRPr>
          </a:p>
          <a:p>
            <a:pPr marL="0" indent="-360000">
              <a:spcAft>
                <a:spcPts val="1000"/>
              </a:spcAft>
              <a:buClr>
                <a:schemeClr val="tx2"/>
              </a:buClr>
              <a:buSzPct val="115000"/>
              <a:buFont typeface="Wingdings" charset="2"/>
              <a:buChar char="§"/>
            </a:pPr>
            <a:endParaRPr lang="de-DE" dirty="0">
              <a:latin typeface="Arial" panose="020B0604020202020204" pitchFamily="34" charset="0"/>
              <a:cs typeface="Arial" panose="020B0604020202020204" pitchFamily="34" charset="0"/>
            </a:endParaRPr>
          </a:p>
          <a:p>
            <a:pPr marL="0" indent="-360000">
              <a:spcAft>
                <a:spcPts val="1000"/>
              </a:spcAft>
              <a:buClr>
                <a:schemeClr val="tx2"/>
              </a:buClr>
              <a:buSzPct val="115000"/>
              <a:buFont typeface="Wingdings" charset="2"/>
              <a:buChar char="§"/>
            </a:pPr>
            <a:endParaRPr lang="de-DE" dirty="0" smtClean="0">
              <a:latin typeface="Arial" panose="020B0604020202020204" pitchFamily="34" charset="0"/>
              <a:cs typeface="Arial" panose="020B0604020202020204" pitchFamily="34" charset="0"/>
            </a:endParaRPr>
          </a:p>
          <a:p>
            <a:pPr marL="0" indent="-360000">
              <a:spcAft>
                <a:spcPts val="1000"/>
              </a:spcAft>
              <a:buClr>
                <a:schemeClr val="tx2"/>
              </a:buClr>
              <a:buSzPct val="115000"/>
              <a:buFont typeface="Wingdings" charset="2"/>
              <a:buChar char="§"/>
            </a:pPr>
            <a:endParaRPr lang="de-DE" dirty="0">
              <a:latin typeface="Arial" panose="020B0604020202020204" pitchFamily="34" charset="0"/>
              <a:cs typeface="Arial" panose="020B0604020202020204" pitchFamily="34" charset="0"/>
            </a:endParaRPr>
          </a:p>
          <a:p>
            <a:pPr marL="0" indent="-360000">
              <a:spcAft>
                <a:spcPts val="1000"/>
              </a:spcAft>
              <a:buClr>
                <a:schemeClr val="tx2"/>
              </a:buClr>
              <a:buSzPct val="115000"/>
              <a:buFont typeface="Wingdings" charset="2"/>
              <a:buChar char="§"/>
            </a:pPr>
            <a:endParaRPr lang="de-DE" dirty="0" err="1"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6659697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normAutofit/>
          </a:bodyPr>
          <a:lstStyle/>
          <a:p>
            <a:r>
              <a:rPr lang="de-DE" sz="2800" dirty="0" smtClean="0">
                <a:latin typeface="Arial" panose="020B0604020202020204" pitchFamily="34" charset="0"/>
                <a:cs typeface="Arial" panose="020B0604020202020204" pitchFamily="34" charset="0"/>
              </a:rPr>
              <a:t>Die AG Drittmittel</a:t>
            </a:r>
            <a:endParaRPr lang="de-DE" sz="2800" dirty="0">
              <a:latin typeface="Arial" panose="020B0604020202020204" pitchFamily="34" charset="0"/>
              <a:cs typeface="Arial" panose="020B0604020202020204" pitchFamily="34" charset="0"/>
            </a:endParaRPr>
          </a:p>
        </p:txBody>
      </p:sp>
      <p:sp>
        <p:nvSpPr>
          <p:cNvPr id="13" name="Foliennummernplatzhalter 12"/>
          <p:cNvSpPr>
            <a:spLocks noGrp="1"/>
          </p:cNvSpPr>
          <p:nvPr>
            <p:ph type="sldNum" sz="quarter" idx="12"/>
          </p:nvPr>
        </p:nvSpPr>
        <p:spPr/>
        <p:txBody>
          <a:bodyPr/>
          <a:lstStyle/>
          <a:p>
            <a:fld id="{1B569525-41E2-4D1E-A4BB-CEF3B62D6CCC}" type="slidenum">
              <a:rPr lang="de-DE" smtClean="0"/>
              <a:pPr/>
              <a:t>5</a:t>
            </a:fld>
            <a:endParaRPr lang="de-DE" dirty="0"/>
          </a:p>
        </p:txBody>
      </p:sp>
      <p:sp>
        <p:nvSpPr>
          <p:cNvPr id="2" name="Textfeld 1"/>
          <p:cNvSpPr txBox="1"/>
          <p:nvPr/>
        </p:nvSpPr>
        <p:spPr>
          <a:xfrm>
            <a:off x="827584" y="1110504"/>
            <a:ext cx="7704856" cy="5714385"/>
          </a:xfrm>
          <a:prstGeom prst="rect">
            <a:avLst/>
          </a:prstGeom>
          <a:noFill/>
        </p:spPr>
        <p:txBody>
          <a:bodyPr wrap="square" lIns="0" tIns="0" rIns="0" bIns="0" rtlCol="0">
            <a:spAutoFit/>
          </a:bodyPr>
          <a:lstStyle/>
          <a:p>
            <a:pPr>
              <a:spcAft>
                <a:spcPts val="1000"/>
              </a:spcAft>
              <a:buClr>
                <a:schemeClr val="tx2"/>
              </a:buClr>
              <a:buSzPct val="115000"/>
            </a:pPr>
            <a:r>
              <a:rPr lang="de-DE" b="1" dirty="0">
                <a:latin typeface="Arial" panose="020B0604020202020204" pitchFamily="34" charset="0"/>
                <a:cs typeface="Arial" panose="020B0604020202020204" pitchFamily="34" charset="0"/>
              </a:rPr>
              <a:t>2</a:t>
            </a:r>
            <a:r>
              <a:rPr lang="de-DE" b="1" dirty="0" smtClean="0">
                <a:latin typeface="Arial" panose="020B0604020202020204" pitchFamily="34" charset="0"/>
                <a:cs typeface="Arial" panose="020B0604020202020204" pitchFamily="34" charset="0"/>
              </a:rPr>
              <a:t>. Treffen November 2012 Koblenz</a:t>
            </a:r>
          </a:p>
          <a:p>
            <a:pPr>
              <a:spcAft>
                <a:spcPts val="1000"/>
              </a:spcAft>
              <a:buClr>
                <a:schemeClr val="tx2"/>
              </a:buClr>
              <a:buSzPct val="115000"/>
            </a:pPr>
            <a:r>
              <a:rPr lang="de-DE" b="1" dirty="0" smtClean="0">
                <a:latin typeface="Arial" panose="020B0604020202020204" pitchFamily="34" charset="0"/>
                <a:cs typeface="Arial" panose="020B0604020202020204" pitchFamily="34" charset="0"/>
              </a:rPr>
              <a:t>Programm: Geschäftsprozess Drittmittelmanagement</a:t>
            </a:r>
          </a:p>
          <a:p>
            <a:pPr marL="285750" indent="-285750">
              <a:spcAft>
                <a:spcPts val="1000"/>
              </a:spcAft>
              <a:buClr>
                <a:schemeClr val="tx2"/>
              </a:buClr>
              <a:buSzPct val="115000"/>
              <a:buFont typeface="Arial" panose="020B0604020202020204" pitchFamily="34" charset="0"/>
              <a:buChar char="•"/>
            </a:pPr>
            <a:r>
              <a:rPr lang="de-DE" dirty="0" smtClean="0">
                <a:latin typeface="Arial" panose="020B0604020202020204" pitchFamily="34" charset="0"/>
                <a:cs typeface="Arial" panose="020B0604020202020204" pitchFamily="34" charset="0"/>
              </a:rPr>
              <a:t>Impulsvorträge zur Prozessaufnahme und –</a:t>
            </a:r>
            <a:r>
              <a:rPr lang="de-DE" dirty="0" err="1" smtClean="0">
                <a:latin typeface="Arial" panose="020B0604020202020204" pitchFamily="34" charset="0"/>
                <a:cs typeface="Arial" panose="020B0604020202020204" pitchFamily="34" charset="0"/>
              </a:rPr>
              <a:t>optimierung</a:t>
            </a:r>
            <a:r>
              <a:rPr lang="de-DE" dirty="0" smtClean="0">
                <a:latin typeface="Arial" panose="020B0604020202020204" pitchFamily="34" charset="0"/>
                <a:cs typeface="Arial" panose="020B0604020202020204" pitchFamily="34" charset="0"/>
              </a:rPr>
              <a:t> durch die Pädagogische Hochschule Schwäbisch-Gmünd und die Universität Bonn</a:t>
            </a:r>
          </a:p>
          <a:p>
            <a:pPr marL="285750" lvl="0" indent="-285750">
              <a:buFont typeface="Arial" panose="020B0604020202020204" pitchFamily="34" charset="0"/>
              <a:buChar char="•"/>
            </a:pPr>
            <a:endParaRPr lang="de-DE" dirty="0">
              <a:latin typeface="Arial" panose="020B0604020202020204" pitchFamily="34" charset="0"/>
              <a:cs typeface="Arial" panose="020B0604020202020204" pitchFamily="34" charset="0"/>
            </a:endParaRPr>
          </a:p>
          <a:p>
            <a:pPr>
              <a:spcAft>
                <a:spcPts val="1000"/>
              </a:spcAft>
              <a:buClr>
                <a:schemeClr val="tx2"/>
              </a:buClr>
              <a:buSzPct val="115000"/>
            </a:pPr>
            <a:r>
              <a:rPr lang="de-DE" b="1" dirty="0" smtClean="0">
                <a:latin typeface="Arial" panose="020B0604020202020204" pitchFamily="34" charset="0"/>
                <a:cs typeface="Arial" panose="020B0604020202020204" pitchFamily="34" charset="0"/>
              </a:rPr>
              <a:t>3. </a:t>
            </a:r>
            <a:r>
              <a:rPr lang="de-DE" b="1" dirty="0">
                <a:latin typeface="Arial" panose="020B0604020202020204" pitchFamily="34" charset="0"/>
                <a:cs typeface="Arial" panose="020B0604020202020204" pitchFamily="34" charset="0"/>
              </a:rPr>
              <a:t>Treffen </a:t>
            </a:r>
            <a:r>
              <a:rPr lang="de-DE" b="1" dirty="0" smtClean="0">
                <a:latin typeface="Arial" panose="020B0604020202020204" pitchFamily="34" charset="0"/>
                <a:cs typeface="Arial" panose="020B0604020202020204" pitchFamily="34" charset="0"/>
              </a:rPr>
              <a:t>April 2013 FH Köln</a:t>
            </a:r>
          </a:p>
          <a:p>
            <a:pPr>
              <a:spcAft>
                <a:spcPts val="1000"/>
              </a:spcAft>
              <a:buClr>
                <a:schemeClr val="tx2"/>
              </a:buClr>
              <a:buSzPct val="115000"/>
            </a:pPr>
            <a:r>
              <a:rPr lang="de-DE" b="1" dirty="0">
                <a:latin typeface="Arial" panose="020B0604020202020204" pitchFamily="34" charset="0"/>
                <a:cs typeface="Arial" panose="020B0604020202020204" pitchFamily="34" charset="0"/>
              </a:rPr>
              <a:t>Programm: </a:t>
            </a:r>
            <a:r>
              <a:rPr lang="de-DE" b="1" dirty="0" smtClean="0">
                <a:latin typeface="Arial" panose="020B0604020202020204" pitchFamily="34" charset="0"/>
                <a:cs typeface="Arial" panose="020B0604020202020204" pitchFamily="34" charset="0"/>
              </a:rPr>
              <a:t>Elektronische Drittmittelakte</a:t>
            </a:r>
            <a:endParaRPr lang="de-DE" b="1" dirty="0">
              <a:latin typeface="Arial" panose="020B0604020202020204" pitchFamily="34" charset="0"/>
              <a:cs typeface="Arial" panose="020B0604020202020204" pitchFamily="34" charset="0"/>
            </a:endParaRPr>
          </a:p>
          <a:p>
            <a:pPr marL="285750" indent="-285750">
              <a:spcAft>
                <a:spcPts val="1000"/>
              </a:spcAft>
              <a:buClr>
                <a:schemeClr val="tx2"/>
              </a:buClr>
              <a:buSzPct val="115000"/>
              <a:buFont typeface="Arial" panose="020B0604020202020204" pitchFamily="34" charset="0"/>
              <a:buChar char="•"/>
            </a:pPr>
            <a:r>
              <a:rPr lang="de-DE" dirty="0" smtClean="0">
                <a:latin typeface="Arial" panose="020B0604020202020204" pitchFamily="34" charset="0"/>
                <a:cs typeface="Arial" panose="020B0604020202020204" pitchFamily="34" charset="0"/>
              </a:rPr>
              <a:t>Erfahrungsberichte zur Einführung einer elektronischen Drittmittelakte aus den Universitäten Düsseldorf und Göttingen</a:t>
            </a:r>
          </a:p>
          <a:p>
            <a:pPr marL="285750" indent="-285750">
              <a:spcAft>
                <a:spcPts val="1000"/>
              </a:spcAft>
              <a:buClr>
                <a:schemeClr val="tx2"/>
              </a:buClr>
              <a:buSzPct val="115000"/>
              <a:buFont typeface="Arial" panose="020B0604020202020204" pitchFamily="34" charset="0"/>
              <a:buChar char="•"/>
            </a:pPr>
            <a:endParaRPr lang="de-DE" dirty="0">
              <a:latin typeface="Arial" panose="020B0604020202020204" pitchFamily="34" charset="0"/>
              <a:cs typeface="Arial" panose="020B0604020202020204" pitchFamily="34" charset="0"/>
            </a:endParaRPr>
          </a:p>
          <a:p>
            <a:pPr>
              <a:spcAft>
                <a:spcPts val="1000"/>
              </a:spcAft>
              <a:buClr>
                <a:schemeClr val="tx2"/>
              </a:buClr>
              <a:buSzPct val="115000"/>
            </a:pPr>
            <a:r>
              <a:rPr lang="de-DE" b="1" dirty="0">
                <a:latin typeface="Arial" panose="020B0604020202020204" pitchFamily="34" charset="0"/>
                <a:cs typeface="Arial" panose="020B0604020202020204" pitchFamily="34" charset="0"/>
              </a:rPr>
              <a:t>4. Treffen August 2013 Sporthochschule Köln</a:t>
            </a:r>
          </a:p>
          <a:p>
            <a:pPr>
              <a:spcAft>
                <a:spcPts val="1000"/>
              </a:spcAft>
              <a:buClr>
                <a:schemeClr val="tx2"/>
              </a:buClr>
              <a:buSzPct val="115000"/>
            </a:pPr>
            <a:r>
              <a:rPr lang="de-DE" b="1" dirty="0">
                <a:latin typeface="Arial" panose="020B0604020202020204" pitchFamily="34" charset="0"/>
                <a:cs typeface="Arial" panose="020B0604020202020204" pitchFamily="34" charset="0"/>
              </a:rPr>
              <a:t>Programm: Prüfungen und Audits</a:t>
            </a:r>
          </a:p>
          <a:p>
            <a:pPr marL="285750" indent="-285750">
              <a:spcAft>
                <a:spcPts val="1000"/>
              </a:spcAft>
              <a:buClr>
                <a:schemeClr val="tx2"/>
              </a:buClr>
              <a:buSzPct val="115000"/>
              <a:buFont typeface="Arial" panose="020B0604020202020204" pitchFamily="34" charset="0"/>
              <a:buChar char="•"/>
            </a:pPr>
            <a:r>
              <a:rPr lang="de-DE" dirty="0" smtClean="0">
                <a:latin typeface="Arial" panose="020B0604020202020204" pitchFamily="34" charset="0"/>
                <a:cs typeface="Arial" panose="020B0604020202020204" pitchFamily="34" charset="0"/>
              </a:rPr>
              <a:t>Vortrag zu Prüfungen </a:t>
            </a:r>
            <a:r>
              <a:rPr lang="de-DE" dirty="0">
                <a:latin typeface="Arial" panose="020B0604020202020204" pitchFamily="34" charset="0"/>
                <a:cs typeface="Arial" panose="020B0604020202020204" pitchFamily="34" charset="0"/>
              </a:rPr>
              <a:t>durch das </a:t>
            </a:r>
            <a:r>
              <a:rPr lang="de-DE" dirty="0" smtClean="0">
                <a:latin typeface="Arial" panose="020B0604020202020204" pitchFamily="34" charset="0"/>
                <a:cs typeface="Arial" panose="020B0604020202020204" pitchFamily="34" charset="0"/>
              </a:rPr>
              <a:t>Bundesverwaltungsamt und Erfahrungsbericht  Steuerprüfung </a:t>
            </a:r>
            <a:r>
              <a:rPr lang="de-DE" dirty="0">
                <a:latin typeface="Arial" panose="020B0604020202020204" pitchFamily="34" charset="0"/>
                <a:cs typeface="Arial" panose="020B0604020202020204" pitchFamily="34" charset="0"/>
              </a:rPr>
              <a:t>durch das </a:t>
            </a:r>
            <a:r>
              <a:rPr lang="de-DE" dirty="0" smtClean="0">
                <a:latin typeface="Arial" panose="020B0604020202020204" pitchFamily="34" charset="0"/>
                <a:cs typeface="Arial" panose="020B0604020202020204" pitchFamily="34" charset="0"/>
              </a:rPr>
              <a:t>Finanzamt an der Universität Wuppertal</a:t>
            </a:r>
            <a:endParaRPr lang="de-DE" dirty="0">
              <a:latin typeface="Arial" panose="020B0604020202020204" pitchFamily="34" charset="0"/>
              <a:cs typeface="Arial" panose="020B0604020202020204" pitchFamily="34" charset="0"/>
            </a:endParaRPr>
          </a:p>
          <a:p>
            <a:pPr marL="285750" indent="-285750">
              <a:spcAft>
                <a:spcPts val="1000"/>
              </a:spcAft>
              <a:buClr>
                <a:schemeClr val="tx2"/>
              </a:buClr>
              <a:buSzPct val="115000"/>
              <a:buFont typeface="Arial" panose="020B0604020202020204" pitchFamily="34" charset="0"/>
              <a:buChar char="•"/>
            </a:pPr>
            <a:endParaRPr lang="de-DE"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9509881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normAutofit/>
          </a:bodyPr>
          <a:lstStyle/>
          <a:p>
            <a:r>
              <a:rPr lang="de-DE" sz="2800" dirty="0" smtClean="0">
                <a:latin typeface="Arial" panose="020B0604020202020204" pitchFamily="34" charset="0"/>
                <a:cs typeface="Arial" panose="020B0604020202020204" pitchFamily="34" charset="0"/>
              </a:rPr>
              <a:t>Die AG Drittmittel</a:t>
            </a:r>
            <a:endParaRPr lang="de-DE" sz="2800" dirty="0">
              <a:latin typeface="Arial" panose="020B0604020202020204" pitchFamily="34" charset="0"/>
              <a:cs typeface="Arial" panose="020B0604020202020204" pitchFamily="34" charset="0"/>
            </a:endParaRPr>
          </a:p>
        </p:txBody>
      </p:sp>
      <p:sp>
        <p:nvSpPr>
          <p:cNvPr id="13" name="Foliennummernplatzhalter 12"/>
          <p:cNvSpPr>
            <a:spLocks noGrp="1"/>
          </p:cNvSpPr>
          <p:nvPr>
            <p:ph type="sldNum" sz="quarter" idx="12"/>
          </p:nvPr>
        </p:nvSpPr>
        <p:spPr/>
        <p:txBody>
          <a:bodyPr/>
          <a:lstStyle/>
          <a:p>
            <a:fld id="{1B569525-41E2-4D1E-A4BB-CEF3B62D6CCC}" type="slidenum">
              <a:rPr lang="de-DE" smtClean="0"/>
              <a:pPr/>
              <a:t>6</a:t>
            </a:fld>
            <a:endParaRPr lang="de-DE" dirty="0"/>
          </a:p>
        </p:txBody>
      </p:sp>
      <p:sp>
        <p:nvSpPr>
          <p:cNvPr id="2" name="Textfeld 1"/>
          <p:cNvSpPr txBox="1"/>
          <p:nvPr/>
        </p:nvSpPr>
        <p:spPr>
          <a:xfrm>
            <a:off x="827584" y="1110504"/>
            <a:ext cx="7704856" cy="5032147"/>
          </a:xfrm>
          <a:prstGeom prst="rect">
            <a:avLst/>
          </a:prstGeom>
          <a:noFill/>
        </p:spPr>
        <p:txBody>
          <a:bodyPr wrap="square" lIns="0" tIns="0" rIns="0" bIns="0" rtlCol="0">
            <a:spAutoFit/>
          </a:bodyPr>
          <a:lstStyle/>
          <a:p>
            <a:pPr>
              <a:spcAft>
                <a:spcPts val="1000"/>
              </a:spcAft>
              <a:buClr>
                <a:schemeClr val="tx2"/>
              </a:buClr>
              <a:buSzPct val="115000"/>
            </a:pPr>
            <a:r>
              <a:rPr lang="de-DE" b="1" dirty="0" smtClean="0">
                <a:latin typeface="Arial" panose="020B0604020202020204" pitchFamily="34" charset="0"/>
                <a:cs typeface="Arial" panose="020B0604020202020204" pitchFamily="34" charset="0"/>
              </a:rPr>
              <a:t>5. </a:t>
            </a:r>
            <a:r>
              <a:rPr lang="de-DE" b="1" dirty="0">
                <a:latin typeface="Arial" panose="020B0604020202020204" pitchFamily="34" charset="0"/>
                <a:cs typeface="Arial" panose="020B0604020202020204" pitchFamily="34" charset="0"/>
              </a:rPr>
              <a:t>Treffen </a:t>
            </a:r>
            <a:r>
              <a:rPr lang="de-DE" b="1" dirty="0" smtClean="0">
                <a:latin typeface="Arial" panose="020B0604020202020204" pitchFamily="34" charset="0"/>
                <a:cs typeface="Arial" panose="020B0604020202020204" pitchFamily="34" charset="0"/>
              </a:rPr>
              <a:t>April 2014 Weimar</a:t>
            </a:r>
          </a:p>
          <a:p>
            <a:pPr>
              <a:spcAft>
                <a:spcPts val="1000"/>
              </a:spcAft>
              <a:buClr>
                <a:schemeClr val="tx2"/>
              </a:buClr>
              <a:buSzPct val="115000"/>
            </a:pPr>
            <a:r>
              <a:rPr lang="de-DE" b="1" dirty="0">
                <a:latin typeface="Arial" panose="020B0604020202020204" pitchFamily="34" charset="0"/>
                <a:cs typeface="Arial" panose="020B0604020202020204" pitchFamily="34" charset="0"/>
              </a:rPr>
              <a:t>Programm: </a:t>
            </a:r>
            <a:r>
              <a:rPr lang="de-DE" b="1" dirty="0" smtClean="0">
                <a:latin typeface="Arial" panose="020B0604020202020204" pitchFamily="34" charset="0"/>
                <a:cs typeface="Arial" panose="020B0604020202020204" pitchFamily="34" charset="0"/>
              </a:rPr>
              <a:t>Auftragsforschung</a:t>
            </a:r>
            <a:endParaRPr lang="de-DE" b="1" dirty="0">
              <a:latin typeface="Arial" panose="020B0604020202020204" pitchFamily="34" charset="0"/>
              <a:cs typeface="Arial" panose="020B0604020202020204" pitchFamily="34" charset="0"/>
            </a:endParaRPr>
          </a:p>
          <a:p>
            <a:pPr marL="285750" indent="-285750">
              <a:buClr>
                <a:schemeClr val="tx2"/>
              </a:buClr>
              <a:buSzPct val="115000"/>
              <a:buFont typeface="Arial" panose="020B0604020202020204" pitchFamily="34" charset="0"/>
              <a:buChar char="•"/>
            </a:pPr>
            <a:r>
              <a:rPr lang="de-DE" dirty="0">
                <a:latin typeface="Arial" panose="020B0604020202020204" pitchFamily="34" charset="0"/>
                <a:cs typeface="Arial" panose="020B0604020202020204" pitchFamily="34" charset="0"/>
              </a:rPr>
              <a:t>Erfahrungsbericht zum Geschäftsprozess Auftragsforschung aus der Universität </a:t>
            </a:r>
            <a:r>
              <a:rPr lang="de-DE" dirty="0" smtClean="0">
                <a:latin typeface="Arial" panose="020B0604020202020204" pitchFamily="34" charset="0"/>
                <a:cs typeface="Arial" panose="020B0604020202020204" pitchFamily="34" charset="0"/>
              </a:rPr>
              <a:t>Jena</a:t>
            </a:r>
          </a:p>
          <a:p>
            <a:pPr marL="285750" indent="-285750">
              <a:buClr>
                <a:schemeClr val="tx2"/>
              </a:buClr>
              <a:buSzPct val="115000"/>
              <a:buFont typeface="Arial" panose="020B0604020202020204" pitchFamily="34" charset="0"/>
              <a:buChar char="•"/>
            </a:pPr>
            <a:endParaRPr lang="de-DE" dirty="0">
              <a:latin typeface="Arial" panose="020B0604020202020204" pitchFamily="34" charset="0"/>
              <a:cs typeface="Arial" panose="020B0604020202020204" pitchFamily="34" charset="0"/>
            </a:endParaRPr>
          </a:p>
          <a:p>
            <a:pPr>
              <a:spcAft>
                <a:spcPts val="1000"/>
              </a:spcAft>
              <a:buClr>
                <a:schemeClr val="tx2"/>
              </a:buClr>
              <a:buSzPct val="115000"/>
            </a:pPr>
            <a:r>
              <a:rPr lang="de-DE" b="1" dirty="0" smtClean="0">
                <a:latin typeface="Arial" panose="020B0604020202020204" pitchFamily="34" charset="0"/>
                <a:cs typeface="Arial" panose="020B0604020202020204" pitchFamily="34" charset="0"/>
              </a:rPr>
              <a:t>6</a:t>
            </a:r>
            <a:r>
              <a:rPr lang="de-DE" b="1" dirty="0">
                <a:latin typeface="Arial" panose="020B0604020202020204" pitchFamily="34" charset="0"/>
                <a:cs typeface="Arial" panose="020B0604020202020204" pitchFamily="34" charset="0"/>
              </a:rPr>
              <a:t>. Treffen April 2015 München</a:t>
            </a:r>
          </a:p>
          <a:p>
            <a:pPr>
              <a:spcAft>
                <a:spcPts val="1000"/>
              </a:spcAft>
              <a:buClr>
                <a:schemeClr val="tx2"/>
              </a:buClr>
              <a:buSzPct val="115000"/>
            </a:pPr>
            <a:r>
              <a:rPr lang="de-DE" b="1" dirty="0">
                <a:latin typeface="Arial" panose="020B0604020202020204" pitchFamily="34" charset="0"/>
                <a:cs typeface="Arial" panose="020B0604020202020204" pitchFamily="34" charset="0"/>
              </a:rPr>
              <a:t>Programm: Geschäftsprozessoptimierung und Kompetenzprofil </a:t>
            </a:r>
          </a:p>
          <a:p>
            <a:pPr marL="285750" indent="-285750">
              <a:spcAft>
                <a:spcPts val="1000"/>
              </a:spcAft>
              <a:buClr>
                <a:schemeClr val="tx2"/>
              </a:buClr>
              <a:buSzPct val="115000"/>
              <a:buFont typeface="Arial" panose="020B0604020202020204" pitchFamily="34" charset="0"/>
              <a:buChar char="•"/>
            </a:pPr>
            <a:r>
              <a:rPr lang="de-DE" dirty="0">
                <a:latin typeface="Arial" panose="020B0604020202020204" pitchFamily="34" charset="0"/>
                <a:cs typeface="Arial" panose="020B0604020202020204" pitchFamily="34" charset="0"/>
              </a:rPr>
              <a:t>Erster Entwurf eines Kompetenzprofils Drittmittelmanagement</a:t>
            </a:r>
          </a:p>
          <a:p>
            <a:pPr>
              <a:spcAft>
                <a:spcPts val="1000"/>
              </a:spcAft>
              <a:buClr>
                <a:schemeClr val="tx2"/>
              </a:buClr>
              <a:buSzPct val="115000"/>
            </a:pPr>
            <a:endParaRPr lang="de-DE" dirty="0">
              <a:latin typeface="Arial" panose="020B0604020202020204" pitchFamily="34" charset="0"/>
              <a:cs typeface="Arial" panose="020B0604020202020204" pitchFamily="34" charset="0"/>
            </a:endParaRPr>
          </a:p>
          <a:p>
            <a:pPr>
              <a:spcAft>
                <a:spcPts val="1000"/>
              </a:spcAft>
              <a:buClr>
                <a:schemeClr val="tx2"/>
              </a:buClr>
              <a:buSzPct val="115000"/>
            </a:pPr>
            <a:r>
              <a:rPr lang="de-DE" b="1" dirty="0">
                <a:latin typeface="Arial" panose="020B0604020202020204" pitchFamily="34" charset="0"/>
                <a:cs typeface="Arial" panose="020B0604020202020204" pitchFamily="34" charset="0"/>
              </a:rPr>
              <a:t>7. Treffen Oktober 2015 Paderborn</a:t>
            </a:r>
          </a:p>
          <a:p>
            <a:pPr>
              <a:spcAft>
                <a:spcPts val="1000"/>
              </a:spcAft>
              <a:buClr>
                <a:schemeClr val="tx2"/>
              </a:buClr>
              <a:buSzPct val="115000"/>
            </a:pPr>
            <a:r>
              <a:rPr lang="de-DE" b="1" dirty="0">
                <a:latin typeface="Arial" panose="020B0604020202020204" pitchFamily="34" charset="0"/>
                <a:cs typeface="Arial" panose="020B0604020202020204" pitchFamily="34" charset="0"/>
              </a:rPr>
              <a:t>Programm: Prüfungen durch die DFG</a:t>
            </a:r>
          </a:p>
          <a:p>
            <a:pPr marL="285750" indent="-285750">
              <a:buClr>
                <a:schemeClr val="tx2"/>
              </a:buClr>
              <a:buSzPct val="115000"/>
              <a:buFont typeface="Arial" panose="020B0604020202020204" pitchFamily="34" charset="0"/>
              <a:buChar char="•"/>
            </a:pPr>
            <a:r>
              <a:rPr lang="de-DE" dirty="0">
                <a:latin typeface="Arial" panose="020B0604020202020204" pitchFamily="34" charset="0"/>
                <a:cs typeface="Arial" panose="020B0604020202020204" pitchFamily="34" charset="0"/>
              </a:rPr>
              <a:t>Vortrag </a:t>
            </a:r>
            <a:r>
              <a:rPr lang="de-DE" dirty="0" smtClean="0">
                <a:latin typeface="Arial" panose="020B0604020202020204" pitchFamily="34" charset="0"/>
                <a:cs typeface="Arial" panose="020B0604020202020204" pitchFamily="34" charset="0"/>
              </a:rPr>
              <a:t>von der DFG zum </a:t>
            </a:r>
            <a:r>
              <a:rPr lang="de-DE" dirty="0">
                <a:latin typeface="Arial" panose="020B0604020202020204" pitchFamily="34" charset="0"/>
                <a:cs typeface="Arial" panose="020B0604020202020204" pitchFamily="34" charset="0"/>
              </a:rPr>
              <a:t>Prüfkonzept der DFG</a:t>
            </a:r>
          </a:p>
          <a:p>
            <a:pPr marL="285750" indent="-285750">
              <a:spcAft>
                <a:spcPts val="1000"/>
              </a:spcAft>
              <a:buClr>
                <a:schemeClr val="tx2"/>
              </a:buClr>
              <a:buSzPct val="115000"/>
              <a:buFont typeface="Arial" panose="020B0604020202020204" pitchFamily="34" charset="0"/>
              <a:buChar char="•"/>
            </a:pPr>
            <a:r>
              <a:rPr lang="de-DE" dirty="0">
                <a:latin typeface="Arial" panose="020B0604020202020204" pitchFamily="34" charset="0"/>
                <a:cs typeface="Arial" panose="020B0604020202020204" pitchFamily="34" charset="0"/>
              </a:rPr>
              <a:t>Weiterarbeit am Kompetenzprofil Drittmittelmanagement</a:t>
            </a:r>
          </a:p>
          <a:p>
            <a:pPr marL="285750" indent="-285750">
              <a:spcAft>
                <a:spcPts val="1000"/>
              </a:spcAft>
              <a:buClr>
                <a:schemeClr val="tx2"/>
              </a:buClr>
              <a:buSzPct val="115000"/>
              <a:buFont typeface="Arial" panose="020B0604020202020204" pitchFamily="34" charset="0"/>
              <a:buChar char="•"/>
            </a:pPr>
            <a:endParaRPr lang="de-DE"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2642913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normAutofit/>
          </a:bodyPr>
          <a:lstStyle/>
          <a:p>
            <a:r>
              <a:rPr lang="de-DE" sz="2800" dirty="0" smtClean="0">
                <a:latin typeface="Arial" panose="020B0604020202020204" pitchFamily="34" charset="0"/>
                <a:cs typeface="Arial" panose="020B0604020202020204" pitchFamily="34" charset="0"/>
              </a:rPr>
              <a:t>Die AG Drittmittel</a:t>
            </a:r>
            <a:endParaRPr lang="de-DE" sz="2800" dirty="0">
              <a:latin typeface="Arial" panose="020B0604020202020204" pitchFamily="34" charset="0"/>
              <a:cs typeface="Arial" panose="020B0604020202020204" pitchFamily="34" charset="0"/>
            </a:endParaRPr>
          </a:p>
        </p:txBody>
      </p:sp>
      <p:sp>
        <p:nvSpPr>
          <p:cNvPr id="13" name="Foliennummernplatzhalter 12"/>
          <p:cNvSpPr>
            <a:spLocks noGrp="1"/>
          </p:cNvSpPr>
          <p:nvPr>
            <p:ph type="sldNum" sz="quarter" idx="12"/>
          </p:nvPr>
        </p:nvSpPr>
        <p:spPr/>
        <p:txBody>
          <a:bodyPr/>
          <a:lstStyle/>
          <a:p>
            <a:fld id="{1B569525-41E2-4D1E-A4BB-CEF3B62D6CCC}" type="slidenum">
              <a:rPr lang="de-DE" smtClean="0"/>
              <a:pPr/>
              <a:t>7</a:t>
            </a:fld>
            <a:endParaRPr lang="de-DE" dirty="0"/>
          </a:p>
        </p:txBody>
      </p:sp>
      <p:sp>
        <p:nvSpPr>
          <p:cNvPr id="2" name="Textfeld 1"/>
          <p:cNvSpPr txBox="1"/>
          <p:nvPr/>
        </p:nvSpPr>
        <p:spPr>
          <a:xfrm>
            <a:off x="827584" y="1110504"/>
            <a:ext cx="7704856" cy="5693866"/>
          </a:xfrm>
          <a:prstGeom prst="rect">
            <a:avLst/>
          </a:prstGeom>
          <a:noFill/>
        </p:spPr>
        <p:txBody>
          <a:bodyPr wrap="square" lIns="0" tIns="0" rIns="0" bIns="0" rtlCol="0">
            <a:spAutoFit/>
          </a:bodyPr>
          <a:lstStyle/>
          <a:p>
            <a:pPr>
              <a:spcAft>
                <a:spcPts val="1000"/>
              </a:spcAft>
              <a:buClr>
                <a:schemeClr val="tx2"/>
              </a:buClr>
              <a:buSzPct val="115000"/>
            </a:pPr>
            <a:r>
              <a:rPr lang="de-DE" b="1" dirty="0" smtClean="0">
                <a:latin typeface="Arial" panose="020B0604020202020204" pitchFamily="34" charset="0"/>
                <a:cs typeface="Arial" panose="020B0604020202020204" pitchFamily="34" charset="0"/>
              </a:rPr>
              <a:t>8. </a:t>
            </a:r>
            <a:r>
              <a:rPr lang="de-DE" b="1" dirty="0">
                <a:latin typeface="Arial" panose="020B0604020202020204" pitchFamily="34" charset="0"/>
                <a:cs typeface="Arial" panose="020B0604020202020204" pitchFamily="34" charset="0"/>
              </a:rPr>
              <a:t>Treffen </a:t>
            </a:r>
            <a:r>
              <a:rPr lang="de-DE" b="1" dirty="0" smtClean="0">
                <a:latin typeface="Arial" panose="020B0604020202020204" pitchFamily="34" charset="0"/>
                <a:cs typeface="Arial" panose="020B0604020202020204" pitchFamily="34" charset="0"/>
              </a:rPr>
              <a:t>Februar 2016 Potsdam</a:t>
            </a:r>
            <a:endParaRPr lang="de-DE" b="1" dirty="0">
              <a:latin typeface="Arial" panose="020B0604020202020204" pitchFamily="34" charset="0"/>
              <a:cs typeface="Arial" panose="020B0604020202020204" pitchFamily="34" charset="0"/>
            </a:endParaRPr>
          </a:p>
          <a:p>
            <a:pPr>
              <a:spcAft>
                <a:spcPts val="1000"/>
              </a:spcAft>
              <a:buClr>
                <a:schemeClr val="tx2"/>
              </a:buClr>
              <a:buSzPct val="115000"/>
            </a:pPr>
            <a:r>
              <a:rPr lang="de-DE" b="1" dirty="0">
                <a:latin typeface="Arial" panose="020B0604020202020204" pitchFamily="34" charset="0"/>
                <a:cs typeface="Arial" panose="020B0604020202020204" pitchFamily="34" charset="0"/>
              </a:rPr>
              <a:t>Programm: Kompetenzprofil Drittmittelmanagement</a:t>
            </a:r>
          </a:p>
          <a:p>
            <a:pPr marL="285750" indent="-285750">
              <a:spcAft>
                <a:spcPts val="1000"/>
              </a:spcAft>
              <a:buClr>
                <a:schemeClr val="tx2"/>
              </a:buClr>
              <a:buSzPct val="115000"/>
              <a:buFont typeface="Arial" panose="020B0604020202020204" pitchFamily="34" charset="0"/>
              <a:buChar char="•"/>
            </a:pPr>
            <a:endParaRPr lang="de-DE" dirty="0">
              <a:latin typeface="Arial" panose="020B0604020202020204" pitchFamily="34" charset="0"/>
              <a:cs typeface="Arial" panose="020B0604020202020204" pitchFamily="34" charset="0"/>
            </a:endParaRPr>
          </a:p>
          <a:p>
            <a:pPr>
              <a:spcAft>
                <a:spcPts val="1000"/>
              </a:spcAft>
              <a:buClr>
                <a:schemeClr val="tx2"/>
              </a:buClr>
              <a:buSzPct val="115000"/>
            </a:pPr>
            <a:r>
              <a:rPr lang="de-DE" b="1" dirty="0">
                <a:latin typeface="Arial" panose="020B0604020202020204" pitchFamily="34" charset="0"/>
                <a:cs typeface="Arial" panose="020B0604020202020204" pitchFamily="34" charset="0"/>
              </a:rPr>
              <a:t>9</a:t>
            </a:r>
            <a:r>
              <a:rPr lang="de-DE" b="1" dirty="0" smtClean="0">
                <a:latin typeface="Arial" panose="020B0604020202020204" pitchFamily="34" charset="0"/>
                <a:cs typeface="Arial" panose="020B0604020202020204" pitchFamily="34" charset="0"/>
              </a:rPr>
              <a:t>. </a:t>
            </a:r>
            <a:r>
              <a:rPr lang="de-DE" b="1" dirty="0">
                <a:latin typeface="Arial" panose="020B0604020202020204" pitchFamily="34" charset="0"/>
                <a:cs typeface="Arial" panose="020B0604020202020204" pitchFamily="34" charset="0"/>
              </a:rPr>
              <a:t>Treffen </a:t>
            </a:r>
            <a:r>
              <a:rPr lang="de-DE" b="1" dirty="0" smtClean="0">
                <a:latin typeface="Arial" panose="020B0604020202020204" pitchFamily="34" charset="0"/>
                <a:cs typeface="Arial" panose="020B0604020202020204" pitchFamily="34" charset="0"/>
              </a:rPr>
              <a:t>Juni 2016 Universität zu Köln</a:t>
            </a:r>
            <a:endParaRPr lang="de-DE" b="1" dirty="0">
              <a:latin typeface="Arial" panose="020B0604020202020204" pitchFamily="34" charset="0"/>
              <a:cs typeface="Arial" panose="020B0604020202020204" pitchFamily="34" charset="0"/>
            </a:endParaRPr>
          </a:p>
          <a:p>
            <a:pPr>
              <a:spcAft>
                <a:spcPts val="1000"/>
              </a:spcAft>
              <a:buClr>
                <a:schemeClr val="tx2"/>
              </a:buClr>
              <a:buSzPct val="115000"/>
            </a:pPr>
            <a:r>
              <a:rPr lang="de-DE" b="1" dirty="0">
                <a:latin typeface="Arial" panose="020B0604020202020204" pitchFamily="34" charset="0"/>
                <a:cs typeface="Arial" panose="020B0604020202020204" pitchFamily="34" charset="0"/>
              </a:rPr>
              <a:t>Programm: </a:t>
            </a:r>
            <a:r>
              <a:rPr lang="de-DE" b="1" dirty="0" smtClean="0">
                <a:latin typeface="Arial" panose="020B0604020202020204" pitchFamily="34" charset="0"/>
                <a:cs typeface="Arial" panose="020B0604020202020204" pitchFamily="34" charset="0"/>
              </a:rPr>
              <a:t>Bundesprojekte und Kompetenzprofil Drittmittelmanagement</a:t>
            </a:r>
            <a:endParaRPr lang="de-DE" b="1" dirty="0">
              <a:latin typeface="Arial" panose="020B0604020202020204" pitchFamily="34" charset="0"/>
              <a:cs typeface="Arial" panose="020B0604020202020204" pitchFamily="34" charset="0"/>
            </a:endParaRPr>
          </a:p>
          <a:p>
            <a:pPr marL="285750" indent="-285750">
              <a:buClr>
                <a:schemeClr val="tx2"/>
              </a:buClr>
              <a:buSzPct val="115000"/>
              <a:buFont typeface="Arial" panose="020B0604020202020204" pitchFamily="34" charset="0"/>
              <a:buChar char="•"/>
            </a:pPr>
            <a:r>
              <a:rPr lang="de-DE" dirty="0">
                <a:latin typeface="Arial" panose="020B0604020202020204" pitchFamily="34" charset="0"/>
                <a:cs typeface="Arial" panose="020B0604020202020204" pitchFamily="34" charset="0"/>
              </a:rPr>
              <a:t>Vortrag </a:t>
            </a:r>
            <a:r>
              <a:rPr lang="de-DE" dirty="0" smtClean="0">
                <a:latin typeface="Arial" panose="020B0604020202020204" pitchFamily="34" charset="0"/>
                <a:cs typeface="Arial" panose="020B0604020202020204" pitchFamily="34" charset="0"/>
              </a:rPr>
              <a:t>vom Projektträger DLR</a:t>
            </a:r>
            <a:endParaRPr lang="de-DE" dirty="0">
              <a:latin typeface="Arial" panose="020B0604020202020204" pitchFamily="34" charset="0"/>
              <a:cs typeface="Arial" panose="020B0604020202020204" pitchFamily="34" charset="0"/>
            </a:endParaRPr>
          </a:p>
          <a:p>
            <a:pPr>
              <a:spcAft>
                <a:spcPts val="1000"/>
              </a:spcAft>
              <a:buClr>
                <a:schemeClr val="tx2"/>
              </a:buClr>
              <a:buSzPct val="115000"/>
            </a:pPr>
            <a:endParaRPr lang="de-DE" b="1" dirty="0" smtClean="0">
              <a:latin typeface="Arial" panose="020B0604020202020204" pitchFamily="34" charset="0"/>
              <a:cs typeface="Arial" panose="020B0604020202020204" pitchFamily="34" charset="0"/>
            </a:endParaRPr>
          </a:p>
          <a:p>
            <a:pPr>
              <a:spcAft>
                <a:spcPts val="1000"/>
              </a:spcAft>
              <a:buClr>
                <a:schemeClr val="tx2"/>
              </a:buClr>
              <a:buSzPct val="115000"/>
            </a:pPr>
            <a:r>
              <a:rPr lang="de-DE" b="1" dirty="0" smtClean="0">
                <a:latin typeface="Arial" panose="020B0604020202020204" pitchFamily="34" charset="0"/>
                <a:cs typeface="Arial" panose="020B0604020202020204" pitchFamily="34" charset="0"/>
              </a:rPr>
              <a:t>10. </a:t>
            </a:r>
            <a:r>
              <a:rPr lang="de-DE" b="1" dirty="0">
                <a:latin typeface="Arial" panose="020B0604020202020204" pitchFamily="34" charset="0"/>
                <a:cs typeface="Arial" panose="020B0604020202020204" pitchFamily="34" charset="0"/>
              </a:rPr>
              <a:t>Treffen Oktober 2016 Weihenstephan</a:t>
            </a:r>
          </a:p>
          <a:p>
            <a:pPr>
              <a:spcAft>
                <a:spcPts val="1000"/>
              </a:spcAft>
              <a:buClr>
                <a:schemeClr val="tx2"/>
              </a:buClr>
              <a:buSzPct val="115000"/>
            </a:pPr>
            <a:r>
              <a:rPr lang="de-DE" b="1" dirty="0">
                <a:latin typeface="Arial" panose="020B0604020202020204" pitchFamily="34" charset="0"/>
                <a:cs typeface="Arial" panose="020B0604020202020204" pitchFamily="34" charset="0"/>
              </a:rPr>
              <a:t>Programm: Kompetenzprofil Drittmittelmanagement</a:t>
            </a:r>
          </a:p>
          <a:p>
            <a:pPr>
              <a:spcAft>
                <a:spcPts val="1000"/>
              </a:spcAft>
              <a:buClr>
                <a:schemeClr val="tx2"/>
              </a:buClr>
              <a:buSzPct val="115000"/>
            </a:pPr>
            <a:endParaRPr lang="de-DE" dirty="0">
              <a:latin typeface="Arial" panose="020B0604020202020204" pitchFamily="34" charset="0"/>
              <a:cs typeface="Arial" panose="020B0604020202020204" pitchFamily="34" charset="0"/>
            </a:endParaRPr>
          </a:p>
          <a:p>
            <a:pPr>
              <a:spcAft>
                <a:spcPts val="1000"/>
              </a:spcAft>
              <a:buClr>
                <a:schemeClr val="tx2"/>
              </a:buClr>
              <a:buSzPct val="115000"/>
            </a:pPr>
            <a:r>
              <a:rPr lang="de-DE" b="1" dirty="0" smtClean="0">
                <a:latin typeface="Arial" panose="020B0604020202020204" pitchFamily="34" charset="0"/>
                <a:cs typeface="Arial" panose="020B0604020202020204" pitchFamily="34" charset="0"/>
              </a:rPr>
              <a:t>11. </a:t>
            </a:r>
            <a:r>
              <a:rPr lang="de-DE" b="1" dirty="0">
                <a:latin typeface="Arial" panose="020B0604020202020204" pitchFamily="34" charset="0"/>
                <a:cs typeface="Arial" panose="020B0604020202020204" pitchFamily="34" charset="0"/>
              </a:rPr>
              <a:t>Treffen Februar 2017 Potsdam</a:t>
            </a:r>
          </a:p>
          <a:p>
            <a:pPr>
              <a:spcAft>
                <a:spcPts val="1000"/>
              </a:spcAft>
              <a:buClr>
                <a:schemeClr val="tx2"/>
              </a:buClr>
              <a:buSzPct val="115000"/>
            </a:pPr>
            <a:r>
              <a:rPr lang="de-DE" b="1" dirty="0">
                <a:latin typeface="Arial" panose="020B0604020202020204" pitchFamily="34" charset="0"/>
                <a:cs typeface="Arial" panose="020B0604020202020204" pitchFamily="34" charset="0"/>
              </a:rPr>
              <a:t>Programm: Kompetenzprofil Drittmittelmanagement</a:t>
            </a:r>
          </a:p>
          <a:p>
            <a:pPr marL="285750" indent="-285750">
              <a:spcAft>
                <a:spcPts val="1000"/>
              </a:spcAft>
              <a:buClr>
                <a:schemeClr val="tx2"/>
              </a:buClr>
              <a:buSzPct val="115000"/>
              <a:buFont typeface="Arial" panose="020B0604020202020204" pitchFamily="34" charset="0"/>
              <a:buChar char="•"/>
            </a:pPr>
            <a:endParaRPr lang="de-DE" dirty="0">
              <a:latin typeface="Arial" panose="020B0604020202020204" pitchFamily="34" charset="0"/>
              <a:cs typeface="Arial" panose="020B0604020202020204" pitchFamily="34" charset="0"/>
            </a:endParaRPr>
          </a:p>
          <a:p>
            <a:pPr>
              <a:spcAft>
                <a:spcPts val="1000"/>
              </a:spcAft>
              <a:buClr>
                <a:schemeClr val="tx2"/>
              </a:buClr>
              <a:buSzPct val="115000"/>
            </a:pPr>
            <a:endParaRPr lang="de-DE"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4384404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normAutofit/>
          </a:bodyPr>
          <a:lstStyle/>
          <a:p>
            <a:r>
              <a:rPr lang="de-DE" sz="2800" dirty="0" smtClean="0">
                <a:latin typeface="Arial" panose="020B0604020202020204" pitchFamily="34" charset="0"/>
                <a:cs typeface="Arial" panose="020B0604020202020204" pitchFamily="34" charset="0"/>
              </a:rPr>
              <a:t>Kompetenzprofil Drittmittelmanagement</a:t>
            </a:r>
            <a:endParaRPr lang="de-DE" sz="2800" dirty="0">
              <a:latin typeface="Arial" panose="020B0604020202020204" pitchFamily="34" charset="0"/>
              <a:cs typeface="Arial" panose="020B0604020202020204" pitchFamily="34" charset="0"/>
            </a:endParaRPr>
          </a:p>
        </p:txBody>
      </p:sp>
      <p:sp>
        <p:nvSpPr>
          <p:cNvPr id="13" name="Foliennummernplatzhalter 12"/>
          <p:cNvSpPr>
            <a:spLocks noGrp="1"/>
          </p:cNvSpPr>
          <p:nvPr>
            <p:ph type="sldNum" sz="quarter" idx="12"/>
          </p:nvPr>
        </p:nvSpPr>
        <p:spPr/>
        <p:txBody>
          <a:bodyPr/>
          <a:lstStyle/>
          <a:p>
            <a:fld id="{1B569525-41E2-4D1E-A4BB-CEF3B62D6CCC}" type="slidenum">
              <a:rPr lang="de-DE" smtClean="0"/>
              <a:pPr/>
              <a:t>8</a:t>
            </a:fld>
            <a:endParaRPr lang="de-DE" dirty="0"/>
          </a:p>
        </p:txBody>
      </p:sp>
      <p:sp>
        <p:nvSpPr>
          <p:cNvPr id="2" name="Textfeld 1"/>
          <p:cNvSpPr txBox="1"/>
          <p:nvPr/>
        </p:nvSpPr>
        <p:spPr>
          <a:xfrm>
            <a:off x="827584" y="1110504"/>
            <a:ext cx="7632848" cy="6532558"/>
          </a:xfrm>
          <a:prstGeom prst="rect">
            <a:avLst/>
          </a:prstGeom>
          <a:noFill/>
        </p:spPr>
        <p:txBody>
          <a:bodyPr wrap="square" lIns="0" tIns="0" rIns="0" bIns="0" rtlCol="0">
            <a:spAutoFit/>
          </a:bodyPr>
          <a:lstStyle/>
          <a:p>
            <a:endParaRPr lang="de-DE" sz="2400" b="1" dirty="0">
              <a:solidFill>
                <a:srgbClr val="000000"/>
              </a:solidFill>
              <a:latin typeface="Arial" panose="020B0604020202020204" pitchFamily="34" charset="0"/>
              <a:ea typeface="ＭＳ Ｐゴシック" charset="0"/>
              <a:cs typeface="Arial" panose="020B0604020202020204" pitchFamily="34" charset="0"/>
            </a:endParaRPr>
          </a:p>
          <a:p>
            <a:r>
              <a:rPr lang="de-DE" b="1" dirty="0" smtClean="0">
                <a:latin typeface="Arial" panose="020B0604020202020204" pitchFamily="34" charset="0"/>
                <a:cs typeface="Arial" panose="020B0604020202020204" pitchFamily="34" charset="0"/>
              </a:rPr>
              <a:t>Fragestellung </a:t>
            </a:r>
            <a:r>
              <a:rPr lang="de-DE" b="1" dirty="0">
                <a:latin typeface="Arial" panose="020B0604020202020204" pitchFamily="34" charset="0"/>
                <a:cs typeface="Arial" panose="020B0604020202020204" pitchFamily="34" charset="0"/>
              </a:rPr>
              <a:t>im Rahmen </a:t>
            </a:r>
            <a:r>
              <a:rPr lang="de-DE" b="1" dirty="0" smtClean="0">
                <a:latin typeface="Arial" panose="020B0604020202020204" pitchFamily="34" charset="0"/>
                <a:cs typeface="Arial" panose="020B0604020202020204" pitchFamily="34" charset="0"/>
              </a:rPr>
              <a:t>des ersten Treffens der AG </a:t>
            </a:r>
            <a:r>
              <a:rPr lang="de-DE" b="1" dirty="0">
                <a:latin typeface="Arial" panose="020B0604020202020204" pitchFamily="34" charset="0"/>
                <a:cs typeface="Arial" panose="020B0604020202020204" pitchFamily="34" charset="0"/>
              </a:rPr>
              <a:t>Drittmittel </a:t>
            </a:r>
            <a:r>
              <a:rPr lang="de-DE" b="1" dirty="0" smtClean="0">
                <a:latin typeface="Arial" panose="020B0604020202020204" pitchFamily="34" charset="0"/>
                <a:cs typeface="Arial" panose="020B0604020202020204" pitchFamily="34" charset="0"/>
              </a:rPr>
              <a:t>2012:</a:t>
            </a:r>
          </a:p>
          <a:p>
            <a:endParaRPr lang="de-DE" dirty="0">
              <a:latin typeface="Arial" panose="020B0604020202020204" pitchFamily="34" charset="0"/>
              <a:cs typeface="Arial" panose="020B0604020202020204" pitchFamily="34" charset="0"/>
            </a:endParaRPr>
          </a:p>
          <a:p>
            <a:r>
              <a:rPr lang="de-DE" dirty="0" smtClean="0">
                <a:latin typeface="Arial" panose="020B0604020202020204" pitchFamily="34" charset="0"/>
                <a:cs typeface="Arial" panose="020B0604020202020204" pitchFamily="34" charset="0"/>
              </a:rPr>
              <a:t>„</a:t>
            </a:r>
            <a:r>
              <a:rPr lang="de-DE" i="1" dirty="0" smtClean="0">
                <a:latin typeface="Arial" panose="020B0604020202020204" pitchFamily="34" charset="0"/>
                <a:cs typeface="Arial" panose="020B0604020202020204" pitchFamily="34" charset="0"/>
              </a:rPr>
              <a:t>Wieviel </a:t>
            </a:r>
            <a:r>
              <a:rPr lang="de-DE" i="1" dirty="0">
                <a:latin typeface="Arial" panose="020B0604020202020204" pitchFamily="34" charset="0"/>
                <a:cs typeface="Arial" panose="020B0604020202020204" pitchFamily="34" charset="0"/>
              </a:rPr>
              <a:t>müssen Forschungsreferenten von Drittmittelbewirtschaftung wissen, um kompetent beraten zu können</a:t>
            </a:r>
            <a:r>
              <a:rPr lang="de-DE" i="1" dirty="0" smtClean="0">
                <a:latin typeface="Arial" panose="020B0604020202020204" pitchFamily="34" charset="0"/>
                <a:cs typeface="Arial" panose="020B0604020202020204" pitchFamily="34" charset="0"/>
              </a:rPr>
              <a:t>?“</a:t>
            </a:r>
          </a:p>
          <a:p>
            <a:endParaRPr lang="de-DE" dirty="0" smtClean="0">
              <a:latin typeface="Arial" panose="020B0604020202020204" pitchFamily="34" charset="0"/>
              <a:cs typeface="Arial" panose="020B0604020202020204" pitchFamily="34" charset="0"/>
            </a:endParaRPr>
          </a:p>
          <a:p>
            <a:endParaRPr lang="de-DE" dirty="0">
              <a:latin typeface="Arial" panose="020B0604020202020204" pitchFamily="34" charset="0"/>
              <a:cs typeface="Arial" panose="020B0604020202020204" pitchFamily="34" charset="0"/>
            </a:endParaRPr>
          </a:p>
          <a:p>
            <a:pPr marL="285750" indent="-285750">
              <a:buFont typeface="Wingdings" panose="05000000000000000000" pitchFamily="2" charset="2"/>
              <a:buChar char="Ø"/>
            </a:pPr>
            <a:r>
              <a:rPr lang="de-DE" dirty="0" smtClean="0">
                <a:latin typeface="Arial" panose="020B0604020202020204" pitchFamily="34" charset="0"/>
                <a:cs typeface="Arial" panose="020B0604020202020204" pitchFamily="34" charset="0"/>
              </a:rPr>
              <a:t>Entwicklung eines Selbsttests </a:t>
            </a:r>
            <a:r>
              <a:rPr lang="de-DE" dirty="0">
                <a:latin typeface="Arial" panose="020B0604020202020204" pitchFamily="34" charset="0"/>
                <a:cs typeface="Arial" panose="020B0604020202020204" pitchFamily="34" charset="0"/>
              </a:rPr>
              <a:t>für </a:t>
            </a:r>
            <a:r>
              <a:rPr lang="de-DE" dirty="0" smtClean="0">
                <a:latin typeface="Arial" panose="020B0604020202020204" pitchFamily="34" charset="0"/>
                <a:cs typeface="Arial" panose="020B0604020202020204" pitchFamily="34" charset="0"/>
              </a:rPr>
              <a:t>Forschungsreferent/innen</a:t>
            </a:r>
          </a:p>
          <a:p>
            <a:pPr marL="285750" indent="-285750">
              <a:buFont typeface="Wingdings" panose="05000000000000000000" pitchFamily="2" charset="2"/>
              <a:buChar char="Ø"/>
            </a:pPr>
            <a:endParaRPr lang="de-DE" dirty="0">
              <a:latin typeface="Arial" panose="020B0604020202020204" pitchFamily="34" charset="0"/>
              <a:cs typeface="Arial" panose="020B0604020202020204" pitchFamily="34" charset="0"/>
            </a:endParaRPr>
          </a:p>
          <a:p>
            <a:pPr marL="285750" indent="-285750">
              <a:buFont typeface="Wingdings" panose="05000000000000000000" pitchFamily="2" charset="2"/>
              <a:buChar char="Ø"/>
            </a:pPr>
            <a:r>
              <a:rPr lang="de-DE" dirty="0" smtClean="0">
                <a:latin typeface="Arial" panose="020B0604020202020204" pitchFamily="34" charset="0"/>
                <a:cs typeface="Arial" panose="020B0604020202020204" pitchFamily="34" charset="0"/>
              </a:rPr>
              <a:t>Zielgruppe: Antragsberatung</a:t>
            </a:r>
            <a:r>
              <a:rPr lang="de-DE" dirty="0">
                <a:latin typeface="Arial" panose="020B0604020202020204" pitchFamily="34" charset="0"/>
                <a:cs typeface="Arial" panose="020B0604020202020204" pitchFamily="34" charset="0"/>
              </a:rPr>
              <a:t> </a:t>
            </a:r>
            <a:r>
              <a:rPr lang="de-DE" dirty="0" smtClean="0">
                <a:latin typeface="Arial" panose="020B0604020202020204" pitchFamily="34" charset="0"/>
                <a:cs typeface="Arial" panose="020B0604020202020204" pitchFamily="34" charset="0"/>
              </a:rPr>
              <a:t>und Drittmittelbewirtschaftung</a:t>
            </a:r>
          </a:p>
          <a:p>
            <a:r>
              <a:rPr lang="de-DE" dirty="0" smtClean="0">
                <a:latin typeface="Arial" panose="020B0604020202020204" pitchFamily="34" charset="0"/>
                <a:cs typeface="Arial" panose="020B0604020202020204" pitchFamily="34" charset="0"/>
              </a:rPr>
              <a:t>	         (nicht: Wissenschaftliche Projektleiter bzw. Antragssteller)</a:t>
            </a:r>
          </a:p>
          <a:p>
            <a:endParaRPr lang="de-DE" dirty="0" smtClean="0">
              <a:latin typeface="Arial" panose="020B0604020202020204" pitchFamily="34" charset="0"/>
              <a:cs typeface="Arial" panose="020B0604020202020204" pitchFamily="34" charset="0"/>
            </a:endParaRPr>
          </a:p>
          <a:p>
            <a:pPr marL="285750" indent="-285750">
              <a:buFont typeface="Wingdings" panose="05000000000000000000" pitchFamily="2" charset="2"/>
              <a:buChar char="Ø"/>
            </a:pPr>
            <a:r>
              <a:rPr lang="de-DE" dirty="0" smtClean="0">
                <a:latin typeface="Arial" panose="020B0604020202020204" pitchFamily="34" charset="0"/>
                <a:cs typeface="Arial" panose="020B0604020202020204" pitchFamily="34" charset="0"/>
              </a:rPr>
              <a:t>Arbeitspapier</a:t>
            </a:r>
            <a:r>
              <a:rPr lang="de-DE" dirty="0">
                <a:latin typeface="Arial" panose="020B0604020202020204" pitchFamily="34" charset="0"/>
                <a:cs typeface="Arial" panose="020B0604020202020204" pitchFamily="34" charset="0"/>
              </a:rPr>
              <a:t>, kein Leitfaden für die </a:t>
            </a:r>
            <a:r>
              <a:rPr lang="de-DE" dirty="0" smtClean="0">
                <a:latin typeface="Arial" panose="020B0604020202020204" pitchFamily="34" charset="0"/>
                <a:cs typeface="Arial" panose="020B0604020202020204" pitchFamily="34" charset="0"/>
              </a:rPr>
              <a:t>Beratung</a:t>
            </a:r>
            <a:endParaRPr lang="de-DE" dirty="0">
              <a:latin typeface="Arial" panose="020B0604020202020204" pitchFamily="34" charset="0"/>
              <a:cs typeface="Arial" panose="020B0604020202020204" pitchFamily="34" charset="0"/>
            </a:endParaRPr>
          </a:p>
          <a:p>
            <a:endParaRPr lang="de-DE" dirty="0">
              <a:latin typeface="Arial" panose="020B0604020202020204" pitchFamily="34" charset="0"/>
              <a:cs typeface="Arial" panose="020B0604020202020204" pitchFamily="34" charset="0"/>
            </a:endParaRPr>
          </a:p>
          <a:p>
            <a:endParaRPr lang="de-DE" dirty="0" smtClean="0">
              <a:latin typeface="Arial" panose="020B0604020202020204" pitchFamily="34" charset="0"/>
              <a:cs typeface="Arial" panose="020B0604020202020204" pitchFamily="34" charset="0"/>
            </a:endParaRPr>
          </a:p>
          <a:p>
            <a:endParaRPr lang="de-DE" dirty="0" smtClean="0">
              <a:latin typeface="Arial" panose="020B0604020202020204" pitchFamily="34" charset="0"/>
              <a:cs typeface="Arial" panose="020B0604020202020204" pitchFamily="34" charset="0"/>
            </a:endParaRPr>
          </a:p>
          <a:p>
            <a:endParaRPr lang="de-DE" dirty="0" smtClean="0">
              <a:latin typeface="Arial" panose="020B0604020202020204" pitchFamily="34" charset="0"/>
              <a:cs typeface="Arial" panose="020B0604020202020204" pitchFamily="34" charset="0"/>
            </a:endParaRPr>
          </a:p>
          <a:p>
            <a:pPr marL="684000" lvl="0" indent="-504000" defTabSz="457200" fontAlgn="base">
              <a:lnSpc>
                <a:spcPts val="4475"/>
              </a:lnSpc>
              <a:buClr>
                <a:srgbClr val="FFFFFF"/>
              </a:buClr>
              <a:buSzPct val="100000"/>
              <a:buFont typeface="Wingdings" charset="2"/>
              <a:buAutoNum type="arabicPlain"/>
              <a:tabLst>
                <a:tab pos="361950" algn="l"/>
              </a:tabLst>
            </a:pPr>
            <a:endParaRPr lang="de-DE" sz="2300" dirty="0" smtClean="0">
              <a:solidFill>
                <a:srgbClr val="000000"/>
              </a:solidFill>
              <a:ea typeface="ＭＳ Ｐゴシック" charset="0"/>
            </a:endParaRPr>
          </a:p>
          <a:p>
            <a:pPr marL="684000" lvl="0" indent="-504000" defTabSz="457200" fontAlgn="base">
              <a:lnSpc>
                <a:spcPts val="4475"/>
              </a:lnSpc>
              <a:buClr>
                <a:srgbClr val="FFFFFF"/>
              </a:buClr>
              <a:buSzPct val="100000"/>
              <a:buFont typeface="Wingdings" charset="2"/>
              <a:buAutoNum type="arabicPlain"/>
              <a:tabLst>
                <a:tab pos="361950" algn="l"/>
              </a:tabLst>
            </a:pPr>
            <a:endParaRPr lang="de-DE" sz="2300" dirty="0">
              <a:solidFill>
                <a:srgbClr val="000000"/>
              </a:solidFill>
              <a:ea typeface="ＭＳ Ｐゴシック" charset="0"/>
            </a:endParaRPr>
          </a:p>
          <a:p>
            <a:pPr marL="684000" lvl="0" indent="-504000" defTabSz="457200" fontAlgn="base">
              <a:lnSpc>
                <a:spcPts val="4475"/>
              </a:lnSpc>
              <a:buClr>
                <a:srgbClr val="FFFFFF"/>
              </a:buClr>
              <a:buSzPct val="100000"/>
              <a:buFont typeface="Wingdings" charset="2"/>
              <a:buAutoNum type="arabicPlain"/>
              <a:tabLst>
                <a:tab pos="361950" algn="l"/>
              </a:tabLst>
            </a:pPr>
            <a:endParaRPr lang="de-DE" sz="2300" dirty="0">
              <a:solidFill>
                <a:srgbClr val="000000"/>
              </a:solidFill>
              <a:ea typeface="ＭＳ Ｐゴシック" charset="0"/>
            </a:endParaRPr>
          </a:p>
        </p:txBody>
      </p:sp>
    </p:spTree>
    <p:extLst>
      <p:ext uri="{BB962C8B-B14F-4D97-AF65-F5344CB8AC3E}">
        <p14:creationId xmlns:p14="http://schemas.microsoft.com/office/powerpoint/2010/main" val="64087169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normAutofit/>
          </a:bodyPr>
          <a:lstStyle/>
          <a:p>
            <a:r>
              <a:rPr lang="de-DE" sz="2800" dirty="0">
                <a:latin typeface="Arial" panose="020B0604020202020204" pitchFamily="34" charset="0"/>
                <a:cs typeface="Arial" panose="020B0604020202020204" pitchFamily="34" charset="0"/>
              </a:rPr>
              <a:t>Kompetenzprofil Drittmittelmanagement</a:t>
            </a:r>
          </a:p>
        </p:txBody>
      </p:sp>
      <p:sp>
        <p:nvSpPr>
          <p:cNvPr id="13" name="Foliennummernplatzhalter 12"/>
          <p:cNvSpPr>
            <a:spLocks noGrp="1"/>
          </p:cNvSpPr>
          <p:nvPr>
            <p:ph type="sldNum" sz="quarter" idx="12"/>
          </p:nvPr>
        </p:nvSpPr>
        <p:spPr/>
        <p:txBody>
          <a:bodyPr/>
          <a:lstStyle/>
          <a:p>
            <a:fld id="{1B569525-41E2-4D1E-A4BB-CEF3B62D6CCC}" type="slidenum">
              <a:rPr lang="de-DE" smtClean="0"/>
              <a:pPr/>
              <a:t>9</a:t>
            </a:fld>
            <a:endParaRPr lang="de-DE" dirty="0"/>
          </a:p>
        </p:txBody>
      </p:sp>
      <p:sp>
        <p:nvSpPr>
          <p:cNvPr id="2" name="Textfeld 1"/>
          <p:cNvSpPr txBox="1"/>
          <p:nvPr/>
        </p:nvSpPr>
        <p:spPr>
          <a:xfrm>
            <a:off x="827584" y="1110504"/>
            <a:ext cx="7704856" cy="6440225"/>
          </a:xfrm>
          <a:prstGeom prst="rect">
            <a:avLst/>
          </a:prstGeom>
          <a:noFill/>
        </p:spPr>
        <p:txBody>
          <a:bodyPr wrap="square" lIns="0" tIns="0" rIns="0" bIns="0" rtlCol="0">
            <a:spAutoFit/>
          </a:bodyPr>
          <a:lstStyle/>
          <a:p>
            <a:endParaRPr lang="de-DE" dirty="0" smtClean="0">
              <a:latin typeface="Arial" panose="020B0604020202020204" pitchFamily="34" charset="0"/>
              <a:cs typeface="Arial" panose="020B0604020202020204" pitchFamily="34" charset="0"/>
            </a:endParaRPr>
          </a:p>
          <a:p>
            <a:r>
              <a:rPr lang="de-DE" dirty="0">
                <a:latin typeface="Arial" panose="020B0604020202020204" pitchFamily="34" charset="0"/>
                <a:cs typeface="Arial" panose="020B0604020202020204" pitchFamily="34" charset="0"/>
              </a:rPr>
              <a:t>Das aktuelle Dokument ist in </a:t>
            </a:r>
            <a:r>
              <a:rPr lang="de-DE" dirty="0" smtClean="0">
                <a:latin typeface="Arial" panose="020B0604020202020204" pitchFamily="34" charset="0"/>
                <a:cs typeface="Arial" panose="020B0604020202020204" pitchFamily="34" charset="0"/>
              </a:rPr>
              <a:t>sieben </a:t>
            </a:r>
            <a:r>
              <a:rPr lang="de-DE" dirty="0">
                <a:latin typeface="Arial" panose="020B0604020202020204" pitchFamily="34" charset="0"/>
                <a:cs typeface="Arial" panose="020B0604020202020204" pitchFamily="34" charset="0"/>
              </a:rPr>
              <a:t>Themengebiete aufgeteilt</a:t>
            </a:r>
            <a:r>
              <a:rPr lang="de-DE" dirty="0" smtClean="0">
                <a:latin typeface="Arial" panose="020B0604020202020204" pitchFamily="34" charset="0"/>
                <a:cs typeface="Arial" panose="020B0604020202020204" pitchFamily="34" charset="0"/>
              </a:rPr>
              <a:t>:</a:t>
            </a:r>
          </a:p>
          <a:p>
            <a:endParaRPr lang="de-DE" dirty="0">
              <a:latin typeface="Arial" panose="020B0604020202020204" pitchFamily="34" charset="0"/>
              <a:cs typeface="Arial" panose="020B0604020202020204" pitchFamily="34" charset="0"/>
            </a:endParaRPr>
          </a:p>
          <a:p>
            <a:pPr marL="285750" lvl="0" indent="-285750">
              <a:buFont typeface="Wingdings" panose="05000000000000000000" pitchFamily="2" charset="2"/>
              <a:buChar char="Ø"/>
            </a:pPr>
            <a:r>
              <a:rPr lang="de-DE" dirty="0" smtClean="0">
                <a:latin typeface="Arial" panose="020B0604020202020204" pitchFamily="34" charset="0"/>
                <a:cs typeface="Arial" panose="020B0604020202020204" pitchFamily="34" charset="0"/>
              </a:rPr>
              <a:t>Rechtliche Grundlagen</a:t>
            </a:r>
          </a:p>
          <a:p>
            <a:pPr marL="285750" lvl="0" indent="-285750">
              <a:buFont typeface="Wingdings" panose="05000000000000000000" pitchFamily="2" charset="2"/>
              <a:buChar char="Ø"/>
            </a:pPr>
            <a:endParaRPr lang="de-DE" dirty="0">
              <a:latin typeface="Arial" panose="020B0604020202020204" pitchFamily="34" charset="0"/>
              <a:cs typeface="Arial" panose="020B0604020202020204" pitchFamily="34" charset="0"/>
            </a:endParaRPr>
          </a:p>
          <a:p>
            <a:pPr marL="285750" indent="-285750">
              <a:buFont typeface="Wingdings" panose="05000000000000000000" pitchFamily="2" charset="2"/>
              <a:buChar char="Ø"/>
            </a:pPr>
            <a:r>
              <a:rPr lang="de-DE" dirty="0" smtClean="0">
                <a:latin typeface="Arial" panose="020B0604020202020204" pitchFamily="34" charset="0"/>
                <a:cs typeface="Arial" panose="020B0604020202020204" pitchFamily="34" charset="0"/>
              </a:rPr>
              <a:t>Vertragsrecht</a:t>
            </a:r>
          </a:p>
          <a:p>
            <a:pPr marL="285750" lvl="0" indent="-285750">
              <a:buFont typeface="Wingdings" panose="05000000000000000000" pitchFamily="2" charset="2"/>
              <a:buChar char="Ø"/>
            </a:pPr>
            <a:endParaRPr lang="de-DE" dirty="0">
              <a:latin typeface="Arial" panose="020B0604020202020204" pitchFamily="34" charset="0"/>
              <a:cs typeface="Arial" panose="020B0604020202020204" pitchFamily="34" charset="0"/>
            </a:endParaRPr>
          </a:p>
          <a:p>
            <a:pPr marL="285750" indent="-285750">
              <a:buFont typeface="Wingdings" panose="05000000000000000000" pitchFamily="2" charset="2"/>
              <a:buChar char="Ø"/>
            </a:pPr>
            <a:r>
              <a:rPr lang="de-DE" dirty="0" smtClean="0">
                <a:latin typeface="Arial" panose="020B0604020202020204" pitchFamily="34" charset="0"/>
                <a:cs typeface="Arial" panose="020B0604020202020204" pitchFamily="34" charset="0"/>
              </a:rPr>
              <a:t>Projektkalkulation</a:t>
            </a:r>
          </a:p>
          <a:p>
            <a:pPr lvl="0"/>
            <a:endParaRPr lang="de-DE" dirty="0">
              <a:latin typeface="Arial" panose="020B0604020202020204" pitchFamily="34" charset="0"/>
              <a:cs typeface="Arial" panose="020B0604020202020204" pitchFamily="34" charset="0"/>
            </a:endParaRPr>
          </a:p>
          <a:p>
            <a:pPr marL="285750" indent="-285750">
              <a:buFont typeface="Wingdings" panose="05000000000000000000" pitchFamily="2" charset="2"/>
              <a:buChar char="Ø"/>
            </a:pPr>
            <a:r>
              <a:rPr lang="de-DE" dirty="0">
                <a:latin typeface="Arial" panose="020B0604020202020204" pitchFamily="34" charset="0"/>
                <a:cs typeface="Arial" panose="020B0604020202020204" pitchFamily="34" charset="0"/>
              </a:rPr>
              <a:t>Abgrenzung wirtschaftlicher und nicht-wirtschaftlicher </a:t>
            </a:r>
            <a:r>
              <a:rPr lang="de-DE" dirty="0" smtClean="0">
                <a:latin typeface="Arial" panose="020B0604020202020204" pitchFamily="34" charset="0"/>
                <a:cs typeface="Arial" panose="020B0604020202020204" pitchFamily="34" charset="0"/>
              </a:rPr>
              <a:t>Bereich</a:t>
            </a:r>
          </a:p>
          <a:p>
            <a:pPr marL="285750" lvl="0" indent="-285750">
              <a:buFont typeface="Wingdings" panose="05000000000000000000" pitchFamily="2" charset="2"/>
              <a:buChar char="Ø"/>
            </a:pPr>
            <a:endParaRPr lang="de-DE" dirty="0">
              <a:latin typeface="Arial" panose="020B0604020202020204" pitchFamily="34" charset="0"/>
              <a:cs typeface="Arial" panose="020B0604020202020204" pitchFamily="34" charset="0"/>
            </a:endParaRPr>
          </a:p>
          <a:p>
            <a:pPr marL="285750" lvl="0" indent="-285750">
              <a:buFont typeface="Wingdings" panose="05000000000000000000" pitchFamily="2" charset="2"/>
              <a:buChar char="Ø"/>
            </a:pPr>
            <a:r>
              <a:rPr lang="de-DE" dirty="0" smtClean="0">
                <a:latin typeface="Arial" panose="020B0604020202020204" pitchFamily="34" charset="0"/>
                <a:cs typeface="Arial" panose="020B0604020202020204" pitchFamily="34" charset="0"/>
              </a:rPr>
              <a:t>Drittmittel </a:t>
            </a:r>
            <a:r>
              <a:rPr lang="de-DE" dirty="0">
                <a:latin typeface="Arial" panose="020B0604020202020204" pitchFamily="34" charset="0"/>
                <a:cs typeface="Arial" panose="020B0604020202020204" pitchFamily="34" charset="0"/>
              </a:rPr>
              <a:t>im </a:t>
            </a:r>
            <a:r>
              <a:rPr lang="de-DE" dirty="0" smtClean="0">
                <a:latin typeface="Arial" panose="020B0604020202020204" pitchFamily="34" charset="0"/>
                <a:cs typeface="Arial" panose="020B0604020202020204" pitchFamily="34" charset="0"/>
              </a:rPr>
              <a:t>nicht-wirtschaftlichen </a:t>
            </a:r>
            <a:r>
              <a:rPr lang="de-DE" dirty="0">
                <a:latin typeface="Arial" panose="020B0604020202020204" pitchFamily="34" charset="0"/>
                <a:cs typeface="Arial" panose="020B0604020202020204" pitchFamily="34" charset="0"/>
              </a:rPr>
              <a:t>Bereich (inklusive Spenden</a:t>
            </a:r>
            <a:r>
              <a:rPr lang="de-DE" dirty="0" smtClean="0">
                <a:latin typeface="Arial" panose="020B0604020202020204" pitchFamily="34" charset="0"/>
                <a:cs typeface="Arial" panose="020B0604020202020204" pitchFamily="34" charset="0"/>
              </a:rPr>
              <a:t>)</a:t>
            </a:r>
          </a:p>
          <a:p>
            <a:pPr marL="285750" lvl="0" indent="-285750">
              <a:buFont typeface="Wingdings" panose="05000000000000000000" pitchFamily="2" charset="2"/>
              <a:buChar char="Ø"/>
            </a:pPr>
            <a:endParaRPr lang="de-DE" dirty="0">
              <a:latin typeface="Arial" panose="020B0604020202020204" pitchFamily="34" charset="0"/>
              <a:cs typeface="Arial" panose="020B0604020202020204" pitchFamily="34" charset="0"/>
            </a:endParaRPr>
          </a:p>
          <a:p>
            <a:pPr marL="285750" lvl="0" indent="-285750">
              <a:buFont typeface="Wingdings" panose="05000000000000000000" pitchFamily="2" charset="2"/>
              <a:buChar char="Ø"/>
            </a:pPr>
            <a:r>
              <a:rPr lang="de-DE" dirty="0" smtClean="0">
                <a:latin typeface="Arial" panose="020B0604020202020204" pitchFamily="34" charset="0"/>
                <a:cs typeface="Arial" panose="020B0604020202020204" pitchFamily="34" charset="0"/>
              </a:rPr>
              <a:t>Drittmittel </a:t>
            </a:r>
            <a:r>
              <a:rPr lang="de-DE" dirty="0">
                <a:latin typeface="Arial" panose="020B0604020202020204" pitchFamily="34" charset="0"/>
                <a:cs typeface="Arial" panose="020B0604020202020204" pitchFamily="34" charset="0"/>
              </a:rPr>
              <a:t>im wirtschaftlichen Bereich (inklusive Sponsoring</a:t>
            </a:r>
            <a:r>
              <a:rPr lang="de-DE" dirty="0" smtClean="0">
                <a:latin typeface="Arial" panose="020B0604020202020204" pitchFamily="34" charset="0"/>
                <a:cs typeface="Arial" panose="020B0604020202020204" pitchFamily="34" charset="0"/>
              </a:rPr>
              <a:t>)</a:t>
            </a:r>
            <a:endParaRPr lang="de-DE" dirty="0">
              <a:latin typeface="Arial" panose="020B0604020202020204" pitchFamily="34" charset="0"/>
              <a:cs typeface="Arial" panose="020B0604020202020204" pitchFamily="34" charset="0"/>
            </a:endParaRPr>
          </a:p>
          <a:p>
            <a:pPr lvl="0"/>
            <a:endParaRPr lang="de-DE" dirty="0">
              <a:latin typeface="Arial" panose="020B0604020202020204" pitchFamily="34" charset="0"/>
              <a:cs typeface="Arial" panose="020B0604020202020204" pitchFamily="34" charset="0"/>
            </a:endParaRPr>
          </a:p>
          <a:p>
            <a:pPr marL="285750" lvl="0" indent="-285750">
              <a:buFont typeface="Wingdings" panose="05000000000000000000" pitchFamily="2" charset="2"/>
              <a:buChar char="Ø"/>
            </a:pPr>
            <a:r>
              <a:rPr lang="de-DE" dirty="0">
                <a:latin typeface="Arial" panose="020B0604020202020204" pitchFamily="34" charset="0"/>
                <a:cs typeface="Arial" panose="020B0604020202020204" pitchFamily="34" charset="0"/>
              </a:rPr>
              <a:t>Geschäftsprozesse</a:t>
            </a:r>
          </a:p>
          <a:p>
            <a:endParaRPr lang="de-DE" dirty="0">
              <a:latin typeface="Arial" panose="020B0604020202020204" pitchFamily="34" charset="0"/>
              <a:cs typeface="Arial" panose="020B0604020202020204" pitchFamily="34" charset="0"/>
            </a:endParaRPr>
          </a:p>
          <a:p>
            <a:pPr marL="684000" lvl="0" indent="-504000" defTabSz="457200" fontAlgn="base">
              <a:lnSpc>
                <a:spcPts val="4475"/>
              </a:lnSpc>
              <a:buClr>
                <a:srgbClr val="FFFFFF"/>
              </a:buClr>
              <a:buSzPct val="100000"/>
              <a:buFont typeface="Wingdings" charset="2"/>
              <a:buAutoNum type="arabicPlain"/>
              <a:tabLst>
                <a:tab pos="361950" algn="l"/>
              </a:tabLst>
            </a:pPr>
            <a:endParaRPr lang="de-DE" sz="2300" dirty="0" smtClean="0">
              <a:solidFill>
                <a:srgbClr val="000000"/>
              </a:solidFill>
              <a:ea typeface="ＭＳ Ｐゴシック" charset="0"/>
            </a:endParaRPr>
          </a:p>
          <a:p>
            <a:pPr marL="684000" lvl="0" indent="-504000" defTabSz="457200" fontAlgn="base">
              <a:lnSpc>
                <a:spcPts val="4475"/>
              </a:lnSpc>
              <a:buClr>
                <a:srgbClr val="FFFFFF"/>
              </a:buClr>
              <a:buSzPct val="100000"/>
              <a:buFont typeface="Wingdings" charset="2"/>
              <a:buAutoNum type="arabicPlain"/>
              <a:tabLst>
                <a:tab pos="361950" algn="l"/>
              </a:tabLst>
            </a:pPr>
            <a:endParaRPr lang="de-DE" sz="2300" dirty="0">
              <a:solidFill>
                <a:srgbClr val="000000"/>
              </a:solidFill>
              <a:ea typeface="ＭＳ Ｐゴシック" charset="0"/>
            </a:endParaRPr>
          </a:p>
          <a:p>
            <a:pPr marL="684000" lvl="0" indent="-504000" defTabSz="457200" fontAlgn="base">
              <a:lnSpc>
                <a:spcPts val="4475"/>
              </a:lnSpc>
              <a:buClr>
                <a:srgbClr val="FFFFFF"/>
              </a:buClr>
              <a:buSzPct val="100000"/>
              <a:buFont typeface="Wingdings" charset="2"/>
              <a:buAutoNum type="arabicPlain"/>
              <a:tabLst>
                <a:tab pos="361950" algn="l"/>
              </a:tabLst>
            </a:pPr>
            <a:endParaRPr lang="de-DE" sz="2300" dirty="0">
              <a:solidFill>
                <a:srgbClr val="000000"/>
              </a:solidFill>
              <a:ea typeface="ＭＳ Ｐゴシック" charset="0"/>
            </a:endParaRPr>
          </a:p>
        </p:txBody>
      </p:sp>
    </p:spTree>
    <p:extLst>
      <p:ext uri="{BB962C8B-B14F-4D97-AF65-F5344CB8AC3E}">
        <p14:creationId xmlns:p14="http://schemas.microsoft.com/office/powerpoint/2010/main" val="4039391624"/>
      </p:ext>
    </p:extLst>
  </p:cSld>
  <p:clrMapOvr>
    <a:masterClrMapping/>
  </p:clrMapOvr>
  <p:timing>
    <p:tnLst>
      <p:par>
        <p:cTn id="1" dur="indefinite" restart="never" nodeType="tmRoot"/>
      </p:par>
    </p:tnLst>
  </p:timing>
</p:sld>
</file>

<file path=ppt/theme/theme1.xml><?xml version="1.0" encoding="utf-8"?>
<a:theme xmlns:a="http://schemas.openxmlformats.org/drawingml/2006/main" name="HHU Titel">
  <a:themeElements>
    <a:clrScheme name="HHU Designfarben Master">
      <a:dk1>
        <a:srgbClr val="000000"/>
      </a:dk1>
      <a:lt1>
        <a:srgbClr val="FFFFFF"/>
      </a:lt1>
      <a:dk2>
        <a:srgbClr val="006AB3"/>
      </a:dk2>
      <a:lt2>
        <a:srgbClr val="D9DADB"/>
      </a:lt2>
      <a:accent1>
        <a:srgbClr val="006AB3"/>
      </a:accent1>
      <a:accent2>
        <a:srgbClr val="BE0A26"/>
      </a:accent2>
      <a:accent3>
        <a:srgbClr val="BFBFBF"/>
      </a:accent3>
      <a:accent4>
        <a:srgbClr val="97BF0D"/>
      </a:accent4>
      <a:accent5>
        <a:srgbClr val="F58B00"/>
      </a:accent5>
      <a:accent6>
        <a:srgbClr val="0E4067"/>
      </a:accent6>
      <a:hlink>
        <a:srgbClr val="006AB3"/>
      </a:hlink>
      <a:folHlink>
        <a:srgbClr val="4986B3"/>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HHU Forschung und Lehre">
  <a:themeElements>
    <a:clrScheme name="HHU Designfarben Master 1">
      <a:dk1>
        <a:srgbClr val="000000"/>
      </a:dk1>
      <a:lt1>
        <a:srgbClr val="FFFFFF"/>
      </a:lt1>
      <a:dk2>
        <a:srgbClr val="006AB3"/>
      </a:dk2>
      <a:lt2>
        <a:srgbClr val="D9DADB"/>
      </a:lt2>
      <a:accent1>
        <a:srgbClr val="006AB3"/>
      </a:accent1>
      <a:accent2>
        <a:srgbClr val="BE0A26"/>
      </a:accent2>
      <a:accent3>
        <a:srgbClr val="BFBFBF"/>
      </a:accent3>
      <a:accent4>
        <a:srgbClr val="97BF0D"/>
      </a:accent4>
      <a:accent5>
        <a:srgbClr val="F58B00"/>
      </a:accent5>
      <a:accent6>
        <a:srgbClr val="0E4067"/>
      </a:accent6>
      <a:hlink>
        <a:srgbClr val="006AB3"/>
      </a:hlink>
      <a:folHlink>
        <a:srgbClr val="4986B3"/>
      </a:folHlink>
    </a:clrScheme>
    <a:fontScheme name="HHU Celeste">
      <a:majorFont>
        <a:latin typeface="HHU Celeste Sans"/>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HHU Celeste Sans"/>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noFill/>
      </a:spPr>
      <a:bodyPr wrap="square" lIns="0" tIns="0" rIns="0" bIns="0" rtlCol="0">
        <a:spAutoFit/>
      </a:bodyPr>
      <a:lstStyle>
        <a:defPPr marL="0" indent="-360000">
          <a:spcAft>
            <a:spcPts val="1000"/>
          </a:spcAft>
          <a:buClr>
            <a:schemeClr val="tx2"/>
          </a:buClr>
          <a:buSzPct val="115000"/>
          <a:buFont typeface="Wingdings" charset="2"/>
          <a:buChar char="§"/>
          <a:defRPr sz="2600" dirty="0" err="1" smtClean="0">
            <a:latin typeface="+mn-lt"/>
          </a:defRPr>
        </a:defPPr>
      </a:lstStyle>
    </a:txDef>
  </a:objectDefaults>
  <a:extraClrSchemeLst/>
</a:theme>
</file>

<file path=ppt/theme/theme3.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1294</Words>
  <Application>Microsoft Office PowerPoint</Application>
  <PresentationFormat>Bildschirmpräsentation (4:3)</PresentationFormat>
  <Paragraphs>280</Paragraphs>
  <Slides>18</Slides>
  <Notes>17</Notes>
  <HiddenSlides>0</HiddenSlides>
  <MMClips>0</MMClips>
  <ScaleCrop>false</ScaleCrop>
  <HeadingPairs>
    <vt:vector size="4" baseType="variant">
      <vt:variant>
        <vt:lpstr>Design</vt:lpstr>
      </vt:variant>
      <vt:variant>
        <vt:i4>2</vt:i4>
      </vt:variant>
      <vt:variant>
        <vt:lpstr>Folientitel</vt:lpstr>
      </vt:variant>
      <vt:variant>
        <vt:i4>18</vt:i4>
      </vt:variant>
    </vt:vector>
  </HeadingPairs>
  <TitlesOfParts>
    <vt:vector size="20" baseType="lpstr">
      <vt:lpstr>HHU Titel</vt:lpstr>
      <vt:lpstr>HHU Forschung und Lehre</vt:lpstr>
      <vt:lpstr>Netzwerk forschungsrefenten.de Jahrestagung 2017</vt:lpstr>
      <vt:lpstr>   Agenda</vt:lpstr>
      <vt:lpstr>Die AG Drittmittel</vt:lpstr>
      <vt:lpstr>Die AG Drittmittel</vt:lpstr>
      <vt:lpstr>Die AG Drittmittel</vt:lpstr>
      <vt:lpstr>Die AG Drittmittel</vt:lpstr>
      <vt:lpstr>Die AG Drittmittel</vt:lpstr>
      <vt:lpstr>Kompetenzprofil Drittmittelmanagement</vt:lpstr>
      <vt:lpstr>Kompetenzprofil Drittmittelmanagement</vt:lpstr>
      <vt:lpstr>Kompetenzprofil Drittmittelmanagement</vt:lpstr>
      <vt:lpstr>Kompetenzprofil Drittmittelmanagement</vt:lpstr>
      <vt:lpstr>Kompetenzprofil Drittmittelmanagement</vt:lpstr>
      <vt:lpstr>Kompetenzprofil Drittmittelmanagement</vt:lpstr>
      <vt:lpstr>Die Schnittstelle Antrag - Bewirtschaftung</vt:lpstr>
      <vt:lpstr>Die Schnittstelle Antrag - Bewirtschaftung</vt:lpstr>
      <vt:lpstr>Die Schnittstelle Antrag - Bewirtschaftung</vt:lpstr>
      <vt:lpstr>Die Schnittstelle Antrag - Bewirtschaftung</vt:lpstr>
      <vt:lpstr>Die Schnittstelle Antrag - Bewirtschaftung</vt:lpstr>
    </vt:vector>
  </TitlesOfParts>
  <Company>ZIM der HHU</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Uhle, Dorothea</dc:creator>
  <cp:lastModifiedBy>uhle</cp:lastModifiedBy>
  <cp:revision>101</cp:revision>
  <dcterms:created xsi:type="dcterms:W3CDTF">2014-12-10T12:48:27Z</dcterms:created>
  <dcterms:modified xsi:type="dcterms:W3CDTF">2017-06-05T09:30:29Z</dcterms:modified>
</cp:coreProperties>
</file>